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20"/>
  </p:notesMasterIdLst>
  <p:sldIdLst>
    <p:sldId id="256" r:id="rId5"/>
    <p:sldId id="267" r:id="rId6"/>
    <p:sldId id="268" r:id="rId7"/>
    <p:sldId id="269" r:id="rId8"/>
    <p:sldId id="270" r:id="rId9"/>
    <p:sldId id="272" r:id="rId10"/>
    <p:sldId id="273" r:id="rId11"/>
    <p:sldId id="275" r:id="rId12"/>
    <p:sldId id="276" r:id="rId13"/>
    <p:sldId id="277" r:id="rId14"/>
    <p:sldId id="278" r:id="rId15"/>
    <p:sldId id="279" r:id="rId16"/>
    <p:sldId id="282" r:id="rId17"/>
    <p:sldId id="284" r:id="rId18"/>
    <p:sldId id="290"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31" roundtripDataSignature="AMtx7mjWkE2PEZQC4niCBnvI174ZTEoU6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C76643-E774-4532-A3B7-7C2D64C26166}" name="Mandy Galante" initials="MG" userId="S::mandy.galante@cyber.org::0be3ad11-e8a8-4900-a219-cfe386c9397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522E"/>
    <a:srgbClr val="7F2A91"/>
    <a:srgbClr val="AE39C5"/>
    <a:srgbClr val="0E9D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8EC3D-69FB-46F1-AA4A-ADDA71399F0F}" v="17" dt="2024-05-15T19:14:03.171"/>
  </p1510:revLst>
</p1510:revInfo>
</file>

<file path=ppt/tableStyles.xml><?xml version="1.0" encoding="utf-8"?>
<a:tblStyleLst xmlns:a="http://schemas.openxmlformats.org/drawingml/2006/main" def="{4DFBBA75-2475-4394-9038-CC0483CCE19D}">
  <a:tblStyle styleId="{4DFBBA75-2475-4394-9038-CC0483CCE19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94673" autoAdjust="0"/>
  </p:normalViewPr>
  <p:slideViewPr>
    <p:cSldViewPr snapToGrid="0">
      <p:cViewPr varScale="1">
        <p:scale>
          <a:sx n="111" d="100"/>
          <a:sy n="111" d="100"/>
        </p:scale>
        <p:origin x="558"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Morgan" userId="827612fd-6323-470c-90b3-9d7d5ef6bc5c" providerId="ADAL" clId="{49121488-7467-40FC-B1AC-9C18A7C22C7D}"/>
    <pc:docChg chg="custSel modSld">
      <pc:chgData name="Linda Morgan" userId="827612fd-6323-470c-90b3-9d7d5ef6bc5c" providerId="ADAL" clId="{49121488-7467-40FC-B1AC-9C18A7C22C7D}" dt="2023-12-06T15:48:05.687" v="8" actId="208"/>
      <pc:docMkLst>
        <pc:docMk/>
      </pc:docMkLst>
      <pc:sldChg chg="delSp modSp mod delAnim">
        <pc:chgData name="Linda Morgan" userId="827612fd-6323-470c-90b3-9d7d5ef6bc5c" providerId="ADAL" clId="{49121488-7467-40FC-B1AC-9C18A7C22C7D}" dt="2023-12-06T15:48:05.687" v="8" actId="208"/>
        <pc:sldMkLst>
          <pc:docMk/>
          <pc:sldMk cId="1168332408" sldId="278"/>
        </pc:sldMkLst>
        <pc:spChg chg="mod">
          <ac:chgData name="Linda Morgan" userId="827612fd-6323-470c-90b3-9d7d5ef6bc5c" providerId="ADAL" clId="{49121488-7467-40FC-B1AC-9C18A7C22C7D}" dt="2023-12-06T15:48:05.687" v="8" actId="208"/>
          <ac:spMkLst>
            <pc:docMk/>
            <pc:sldMk cId="1168332408" sldId="278"/>
            <ac:spMk id="5" creationId="{6257FB2B-39CE-893B-71B0-0FDF0471F19C}"/>
          </ac:spMkLst>
        </pc:spChg>
        <pc:spChg chg="mod">
          <ac:chgData name="Linda Morgan" userId="827612fd-6323-470c-90b3-9d7d5ef6bc5c" providerId="ADAL" clId="{49121488-7467-40FC-B1AC-9C18A7C22C7D}" dt="2023-12-06T15:47:45.583" v="4" actId="208"/>
          <ac:spMkLst>
            <pc:docMk/>
            <pc:sldMk cId="1168332408" sldId="278"/>
            <ac:spMk id="17" creationId="{9056660A-6B6B-1103-3B30-2B9AABDEF366}"/>
          </ac:spMkLst>
        </pc:spChg>
        <pc:cxnChg chg="mod">
          <ac:chgData name="Linda Morgan" userId="827612fd-6323-470c-90b3-9d7d5ef6bc5c" providerId="ADAL" clId="{49121488-7467-40FC-B1AC-9C18A7C22C7D}" dt="2023-12-06T15:47:39.295" v="3" actId="208"/>
          <ac:cxnSpMkLst>
            <pc:docMk/>
            <pc:sldMk cId="1168332408" sldId="278"/>
            <ac:cxnSpMk id="10" creationId="{671BDB0B-A71C-EAA1-9858-5EDCC89FD392}"/>
          </ac:cxnSpMkLst>
        </pc:cxnChg>
        <pc:cxnChg chg="del">
          <ac:chgData name="Linda Morgan" userId="827612fd-6323-470c-90b3-9d7d5ef6bc5c" providerId="ADAL" clId="{49121488-7467-40FC-B1AC-9C18A7C22C7D}" dt="2023-12-06T15:46:54.761" v="0" actId="478"/>
          <ac:cxnSpMkLst>
            <pc:docMk/>
            <pc:sldMk cId="1168332408" sldId="278"/>
            <ac:cxnSpMk id="15" creationId="{3FC70A92-D0C3-D66B-3E10-0B3D37D2DACC}"/>
          </ac:cxnSpMkLst>
        </pc:cxnChg>
      </pc:sldChg>
    </pc:docChg>
  </pc:docChgLst>
  <pc:docChgLst>
    <pc:chgData name="Linda Morgan" userId="827612fd-6323-470c-90b3-9d7d5ef6bc5c" providerId="ADAL" clId="{EE82BC34-EDB9-43DC-A95A-E4CFA3BC9E1F}"/>
    <pc:docChg chg="undo redo custSel addSld delSld modSld sldOrd">
      <pc:chgData name="Linda Morgan" userId="827612fd-6323-470c-90b3-9d7d5ef6bc5c" providerId="ADAL" clId="{EE82BC34-EDB9-43DC-A95A-E4CFA3BC9E1F}" dt="2023-11-21T18:14:08.901" v="16285" actId="113"/>
      <pc:docMkLst>
        <pc:docMk/>
      </pc:docMkLst>
      <pc:sldChg chg="modSp mod">
        <pc:chgData name="Linda Morgan" userId="827612fd-6323-470c-90b3-9d7d5ef6bc5c" providerId="ADAL" clId="{EE82BC34-EDB9-43DC-A95A-E4CFA3BC9E1F}" dt="2023-11-20T14:43:48.308" v="31" actId="14100"/>
        <pc:sldMkLst>
          <pc:docMk/>
          <pc:sldMk cId="0" sldId="256"/>
        </pc:sldMkLst>
        <pc:spChg chg="mod">
          <ac:chgData name="Linda Morgan" userId="827612fd-6323-470c-90b3-9d7d5ef6bc5c" providerId="ADAL" clId="{EE82BC34-EDB9-43DC-A95A-E4CFA3BC9E1F}" dt="2023-11-20T14:43:48.308" v="31" actId="14100"/>
          <ac:spMkLst>
            <pc:docMk/>
            <pc:sldMk cId="0" sldId="256"/>
            <ac:spMk id="94" creationId="{00000000-0000-0000-0000-000000000000}"/>
          </ac:spMkLst>
        </pc:spChg>
      </pc:sldChg>
      <pc:sldChg chg="modSp mod">
        <pc:chgData name="Linda Morgan" userId="827612fd-6323-470c-90b3-9d7d5ef6bc5c" providerId="ADAL" clId="{EE82BC34-EDB9-43DC-A95A-E4CFA3BC9E1F}" dt="2023-11-20T22:37:18.575" v="9672" actId="2711"/>
        <pc:sldMkLst>
          <pc:docMk/>
          <pc:sldMk cId="0" sldId="267"/>
        </pc:sldMkLst>
        <pc:spChg chg="mod">
          <ac:chgData name="Linda Morgan" userId="827612fd-6323-470c-90b3-9d7d5ef6bc5c" providerId="ADAL" clId="{EE82BC34-EDB9-43DC-A95A-E4CFA3BC9E1F}" dt="2023-11-20T22:37:18.575" v="9672" actId="2711"/>
          <ac:spMkLst>
            <pc:docMk/>
            <pc:sldMk cId="0" sldId="267"/>
            <ac:spMk id="198" creationId="{00000000-0000-0000-0000-000000000000}"/>
          </ac:spMkLst>
        </pc:spChg>
        <pc:spChg chg="mod">
          <ac:chgData name="Linda Morgan" userId="827612fd-6323-470c-90b3-9d7d5ef6bc5c" providerId="ADAL" clId="{EE82BC34-EDB9-43DC-A95A-E4CFA3BC9E1F}" dt="2023-11-20T21:46:15.808" v="7302" actId="113"/>
          <ac:spMkLst>
            <pc:docMk/>
            <pc:sldMk cId="0" sldId="267"/>
            <ac:spMk id="199" creationId="{00000000-0000-0000-0000-000000000000}"/>
          </ac:spMkLst>
        </pc:spChg>
      </pc:sldChg>
      <pc:sldChg chg="addSp delSp modSp mod">
        <pc:chgData name="Linda Morgan" userId="827612fd-6323-470c-90b3-9d7d5ef6bc5c" providerId="ADAL" clId="{EE82BC34-EDB9-43DC-A95A-E4CFA3BC9E1F}" dt="2023-11-20T22:37:23.836" v="9673" actId="2711"/>
        <pc:sldMkLst>
          <pc:docMk/>
          <pc:sldMk cId="645101115" sldId="268"/>
        </pc:sldMkLst>
        <pc:spChg chg="add mod">
          <ac:chgData name="Linda Morgan" userId="827612fd-6323-470c-90b3-9d7d5ef6bc5c" providerId="ADAL" clId="{EE82BC34-EDB9-43DC-A95A-E4CFA3BC9E1F}" dt="2023-11-20T18:16:17.550" v="4630" actId="1076"/>
          <ac:spMkLst>
            <pc:docMk/>
            <pc:sldMk cId="645101115" sldId="268"/>
            <ac:spMk id="2" creationId="{2DC8AD85-9246-ADBF-3A00-752BBB5548C5}"/>
          </ac:spMkLst>
        </pc:spChg>
        <pc:spChg chg="mod">
          <ac:chgData name="Linda Morgan" userId="827612fd-6323-470c-90b3-9d7d5ef6bc5c" providerId="ADAL" clId="{EE82BC34-EDB9-43DC-A95A-E4CFA3BC9E1F}" dt="2023-11-20T22:37:23.836" v="9673" actId="2711"/>
          <ac:spMkLst>
            <pc:docMk/>
            <pc:sldMk cId="645101115" sldId="268"/>
            <ac:spMk id="4" creationId="{F656BC25-233C-3947-38B1-31C261AABB2A}"/>
          </ac:spMkLst>
        </pc:spChg>
        <pc:spChg chg="mod">
          <ac:chgData name="Linda Morgan" userId="827612fd-6323-470c-90b3-9d7d5ef6bc5c" providerId="ADAL" clId="{EE82BC34-EDB9-43DC-A95A-E4CFA3BC9E1F}" dt="2023-11-20T18:15:53.971" v="4625" actId="14100"/>
          <ac:spMkLst>
            <pc:docMk/>
            <pc:sldMk cId="645101115" sldId="268"/>
            <ac:spMk id="5" creationId="{3A145FA4-1F72-6D1B-AFA3-CEF07DBB5B08}"/>
          </ac:spMkLst>
        </pc:spChg>
        <pc:picChg chg="add del mod">
          <ac:chgData name="Linda Morgan" userId="827612fd-6323-470c-90b3-9d7d5ef6bc5c" providerId="ADAL" clId="{EE82BC34-EDB9-43DC-A95A-E4CFA3BC9E1F}" dt="2023-11-20T18:23:46.320" v="4667" actId="478"/>
          <ac:picMkLst>
            <pc:docMk/>
            <pc:sldMk cId="645101115" sldId="268"/>
            <ac:picMk id="6" creationId="{841188EE-671F-69C6-DFBE-7CD86C995EA4}"/>
          </ac:picMkLst>
        </pc:picChg>
        <pc:picChg chg="add mod">
          <ac:chgData name="Linda Morgan" userId="827612fd-6323-470c-90b3-9d7d5ef6bc5c" providerId="ADAL" clId="{EE82BC34-EDB9-43DC-A95A-E4CFA3BC9E1F}" dt="2023-11-20T19:48:35.220" v="5501" actId="1582"/>
          <ac:picMkLst>
            <pc:docMk/>
            <pc:sldMk cId="645101115" sldId="268"/>
            <ac:picMk id="8" creationId="{32FEC498-9184-4235-CDB1-60B0056DE3EE}"/>
          </ac:picMkLst>
        </pc:picChg>
      </pc:sldChg>
      <pc:sldChg chg="addSp modSp new mod">
        <pc:chgData name="Linda Morgan" userId="827612fd-6323-470c-90b3-9d7d5ef6bc5c" providerId="ADAL" clId="{EE82BC34-EDB9-43DC-A95A-E4CFA3BC9E1F}" dt="2023-11-20T22:37:33.779" v="9674" actId="2711"/>
        <pc:sldMkLst>
          <pc:docMk/>
          <pc:sldMk cId="4062194256" sldId="269"/>
        </pc:sldMkLst>
        <pc:spChg chg="mod">
          <ac:chgData name="Linda Morgan" userId="827612fd-6323-470c-90b3-9d7d5ef6bc5c" providerId="ADAL" clId="{EE82BC34-EDB9-43DC-A95A-E4CFA3BC9E1F}" dt="2023-11-20T22:37:33.779" v="9674" actId="2711"/>
          <ac:spMkLst>
            <pc:docMk/>
            <pc:sldMk cId="4062194256" sldId="269"/>
            <ac:spMk id="2" creationId="{FF9A9304-E145-7CD8-7676-98E410D7F27A}"/>
          </ac:spMkLst>
        </pc:spChg>
        <pc:spChg chg="add mod">
          <ac:chgData name="Linda Morgan" userId="827612fd-6323-470c-90b3-9d7d5ef6bc5c" providerId="ADAL" clId="{EE82BC34-EDB9-43DC-A95A-E4CFA3BC9E1F}" dt="2023-11-20T16:20:44.707" v="1069" actId="1038"/>
          <ac:spMkLst>
            <pc:docMk/>
            <pc:sldMk cId="4062194256" sldId="269"/>
            <ac:spMk id="8" creationId="{9FDC95FD-B8AC-BB59-3C99-B8BF02A6107E}"/>
          </ac:spMkLst>
        </pc:spChg>
        <pc:spChg chg="add mod">
          <ac:chgData name="Linda Morgan" userId="827612fd-6323-470c-90b3-9d7d5ef6bc5c" providerId="ADAL" clId="{EE82BC34-EDB9-43DC-A95A-E4CFA3BC9E1F}" dt="2023-11-20T16:22:46.322" v="1135" actId="1037"/>
          <ac:spMkLst>
            <pc:docMk/>
            <pc:sldMk cId="4062194256" sldId="269"/>
            <ac:spMk id="13" creationId="{080CD269-67BF-4D6D-CC76-D1E33FC1C385}"/>
          </ac:spMkLst>
        </pc:spChg>
        <pc:spChg chg="add mod">
          <ac:chgData name="Linda Morgan" userId="827612fd-6323-470c-90b3-9d7d5ef6bc5c" providerId="ADAL" clId="{EE82BC34-EDB9-43DC-A95A-E4CFA3BC9E1F}" dt="2023-11-20T16:24:20.621" v="1180" actId="207"/>
          <ac:spMkLst>
            <pc:docMk/>
            <pc:sldMk cId="4062194256" sldId="269"/>
            <ac:spMk id="16" creationId="{F3082D74-9B5E-ADB2-5241-75AF14C3FA6B}"/>
          </ac:spMkLst>
        </pc:spChg>
        <pc:spChg chg="add mod">
          <ac:chgData name="Linda Morgan" userId="827612fd-6323-470c-90b3-9d7d5ef6bc5c" providerId="ADAL" clId="{EE82BC34-EDB9-43DC-A95A-E4CFA3BC9E1F}" dt="2023-11-20T16:27:15.785" v="1215" actId="1037"/>
          <ac:spMkLst>
            <pc:docMk/>
            <pc:sldMk cId="4062194256" sldId="269"/>
            <ac:spMk id="19" creationId="{7BC42320-8E12-91C8-2FC7-DE4FC2C057DD}"/>
          </ac:spMkLst>
        </pc:spChg>
        <pc:grpChg chg="add mod">
          <ac:chgData name="Linda Morgan" userId="827612fd-6323-470c-90b3-9d7d5ef6bc5c" providerId="ADAL" clId="{EE82BC34-EDB9-43DC-A95A-E4CFA3BC9E1F}" dt="2023-11-20T16:27:01.674" v="1209" actId="1037"/>
          <ac:grpSpMkLst>
            <pc:docMk/>
            <pc:sldMk cId="4062194256" sldId="269"/>
            <ac:grpSpMk id="14" creationId="{7FFFBE44-7433-4475-2DEC-E0C9A0C2B88D}"/>
          </ac:grpSpMkLst>
        </pc:grpChg>
        <pc:picChg chg="add mod">
          <ac:chgData name="Linda Morgan" userId="827612fd-6323-470c-90b3-9d7d5ef6bc5c" providerId="ADAL" clId="{EE82BC34-EDB9-43DC-A95A-E4CFA3BC9E1F}" dt="2023-11-20T16:26:46.888" v="1206" actId="1582"/>
          <ac:picMkLst>
            <pc:docMk/>
            <pc:sldMk cId="4062194256" sldId="269"/>
            <ac:picMk id="4" creationId="{BCAE5AE1-CE6D-552D-0046-7F05EC816177}"/>
          </ac:picMkLst>
        </pc:picChg>
        <pc:cxnChg chg="add mod">
          <ac:chgData name="Linda Morgan" userId="827612fd-6323-470c-90b3-9d7d5ef6bc5c" providerId="ADAL" clId="{EE82BC34-EDB9-43DC-A95A-E4CFA3BC9E1F}" dt="2023-11-20T16:19:55.865" v="1037" actId="14100"/>
          <ac:cxnSpMkLst>
            <pc:docMk/>
            <pc:sldMk cId="4062194256" sldId="269"/>
            <ac:cxnSpMk id="6" creationId="{13EEAA19-8FD6-4329-B499-1EC4FA06C230}"/>
          </ac:cxnSpMkLst>
        </pc:cxnChg>
        <pc:cxnChg chg="add mod">
          <ac:chgData name="Linda Morgan" userId="827612fd-6323-470c-90b3-9d7d5ef6bc5c" providerId="ADAL" clId="{EE82BC34-EDB9-43DC-A95A-E4CFA3BC9E1F}" dt="2023-11-20T16:23:42.044" v="1140" actId="208"/>
          <ac:cxnSpMkLst>
            <pc:docMk/>
            <pc:sldMk cId="4062194256" sldId="269"/>
            <ac:cxnSpMk id="9" creationId="{C7A1E73B-2F59-6F2C-FA38-2ABEC801D0F7}"/>
          </ac:cxnSpMkLst>
        </pc:cxnChg>
        <pc:cxnChg chg="add mod">
          <ac:chgData name="Linda Morgan" userId="827612fd-6323-470c-90b3-9d7d5ef6bc5c" providerId="ADAL" clId="{EE82BC34-EDB9-43DC-A95A-E4CFA3BC9E1F}" dt="2023-11-20T16:23:05.382" v="1136" actId="164"/>
          <ac:cxnSpMkLst>
            <pc:docMk/>
            <pc:sldMk cId="4062194256" sldId="269"/>
            <ac:cxnSpMk id="10" creationId="{4FC792B3-70CC-0B27-5F28-98AB190D2950}"/>
          </ac:cxnSpMkLst>
        </pc:cxnChg>
        <pc:cxnChg chg="add mod">
          <ac:chgData name="Linda Morgan" userId="827612fd-6323-470c-90b3-9d7d5ef6bc5c" providerId="ADAL" clId="{EE82BC34-EDB9-43DC-A95A-E4CFA3BC9E1F}" dt="2023-11-20T16:23:05.382" v="1136" actId="164"/>
          <ac:cxnSpMkLst>
            <pc:docMk/>
            <pc:sldMk cId="4062194256" sldId="269"/>
            <ac:cxnSpMk id="12" creationId="{630D3CF4-89B1-98BB-9413-402A1FCDC4A1}"/>
          </ac:cxnSpMkLst>
        </pc:cxnChg>
        <pc:cxnChg chg="add mod">
          <ac:chgData name="Linda Morgan" userId="827612fd-6323-470c-90b3-9d7d5ef6bc5c" providerId="ADAL" clId="{EE82BC34-EDB9-43DC-A95A-E4CFA3BC9E1F}" dt="2023-11-20T16:25:27.660" v="1203" actId="14100"/>
          <ac:cxnSpMkLst>
            <pc:docMk/>
            <pc:sldMk cId="4062194256" sldId="269"/>
            <ac:cxnSpMk id="17" creationId="{C5465B6B-56BF-3431-417C-43289AA4C726}"/>
          </ac:cxnSpMkLst>
        </pc:cxnChg>
      </pc:sldChg>
      <pc:sldChg chg="addSp delSp modSp new mod">
        <pc:chgData name="Linda Morgan" userId="827612fd-6323-470c-90b3-9d7d5ef6bc5c" providerId="ADAL" clId="{EE82BC34-EDB9-43DC-A95A-E4CFA3BC9E1F}" dt="2023-11-20T22:37:40.371" v="9675" actId="2711"/>
        <pc:sldMkLst>
          <pc:docMk/>
          <pc:sldMk cId="869542437" sldId="270"/>
        </pc:sldMkLst>
        <pc:spChg chg="mod">
          <ac:chgData name="Linda Morgan" userId="827612fd-6323-470c-90b3-9d7d5ef6bc5c" providerId="ADAL" clId="{EE82BC34-EDB9-43DC-A95A-E4CFA3BC9E1F}" dt="2023-11-20T22:37:40.371" v="9675" actId="2711"/>
          <ac:spMkLst>
            <pc:docMk/>
            <pc:sldMk cId="869542437" sldId="270"/>
            <ac:spMk id="2" creationId="{C57AC7FA-F203-7D5A-CAE5-8600B219146B}"/>
          </ac:spMkLst>
        </pc:spChg>
        <pc:spChg chg="del">
          <ac:chgData name="Linda Morgan" userId="827612fd-6323-470c-90b3-9d7d5ef6bc5c" providerId="ADAL" clId="{EE82BC34-EDB9-43DC-A95A-E4CFA3BC9E1F}" dt="2023-11-20T16:34:18.748" v="1231" actId="478"/>
          <ac:spMkLst>
            <pc:docMk/>
            <pc:sldMk cId="869542437" sldId="270"/>
            <ac:spMk id="3" creationId="{9C7AB97B-24C7-F734-B321-8EE7FC2B0863}"/>
          </ac:spMkLst>
        </pc:spChg>
        <pc:spChg chg="add mod">
          <ac:chgData name="Linda Morgan" userId="827612fd-6323-470c-90b3-9d7d5ef6bc5c" providerId="ADAL" clId="{EE82BC34-EDB9-43DC-A95A-E4CFA3BC9E1F}" dt="2023-11-20T17:07:01.096" v="3438" actId="20577"/>
          <ac:spMkLst>
            <pc:docMk/>
            <pc:sldMk cId="869542437" sldId="270"/>
            <ac:spMk id="5" creationId="{6257FB2B-39CE-893B-71B0-0FDF0471F19C}"/>
          </ac:spMkLst>
        </pc:spChg>
        <pc:graphicFrameChg chg="add mod modGraphic">
          <ac:chgData name="Linda Morgan" userId="827612fd-6323-470c-90b3-9d7d5ef6bc5c" providerId="ADAL" clId="{EE82BC34-EDB9-43DC-A95A-E4CFA3BC9E1F}" dt="2023-11-20T20:19:50.271" v="5737" actId="20577"/>
          <ac:graphicFrameMkLst>
            <pc:docMk/>
            <pc:sldMk cId="869542437" sldId="270"/>
            <ac:graphicFrameMk id="4" creationId="{1CF6D6B5-8A5B-149C-643E-4672FA9A83E8}"/>
          </ac:graphicFrameMkLst>
        </pc:graphicFrameChg>
      </pc:sldChg>
      <pc:sldChg chg="modSp new mod">
        <pc:chgData name="Linda Morgan" userId="827612fd-6323-470c-90b3-9d7d5ef6bc5c" providerId="ADAL" clId="{EE82BC34-EDB9-43DC-A95A-E4CFA3BC9E1F}" dt="2023-11-20T22:37:46.922" v="9676" actId="2711"/>
        <pc:sldMkLst>
          <pc:docMk/>
          <pc:sldMk cId="2719298672" sldId="271"/>
        </pc:sldMkLst>
        <pc:spChg chg="mod">
          <ac:chgData name="Linda Morgan" userId="827612fd-6323-470c-90b3-9d7d5ef6bc5c" providerId="ADAL" clId="{EE82BC34-EDB9-43DC-A95A-E4CFA3BC9E1F}" dt="2023-11-20T22:37:46.922" v="9676" actId="2711"/>
          <ac:spMkLst>
            <pc:docMk/>
            <pc:sldMk cId="2719298672" sldId="271"/>
            <ac:spMk id="2" creationId="{A1404750-AD92-1B17-9479-D0EEABAB3088}"/>
          </ac:spMkLst>
        </pc:spChg>
        <pc:spChg chg="mod">
          <ac:chgData name="Linda Morgan" userId="827612fd-6323-470c-90b3-9d7d5ef6bc5c" providerId="ADAL" clId="{EE82BC34-EDB9-43DC-A95A-E4CFA3BC9E1F}" dt="2023-11-20T17:12:36.519" v="3661" actId="14100"/>
          <ac:spMkLst>
            <pc:docMk/>
            <pc:sldMk cId="2719298672" sldId="271"/>
            <ac:spMk id="3" creationId="{FDD7ECB0-BD31-2384-A969-AB5DA0E7C836}"/>
          </ac:spMkLst>
        </pc:spChg>
      </pc:sldChg>
      <pc:sldChg chg="addSp delSp modSp add mod">
        <pc:chgData name="Linda Morgan" userId="827612fd-6323-470c-90b3-9d7d5ef6bc5c" providerId="ADAL" clId="{EE82BC34-EDB9-43DC-A95A-E4CFA3BC9E1F}" dt="2023-11-20T22:37:52.071" v="9677" actId="2711"/>
        <pc:sldMkLst>
          <pc:docMk/>
          <pc:sldMk cId="973278831" sldId="272"/>
        </pc:sldMkLst>
        <pc:spChg chg="mod">
          <ac:chgData name="Linda Morgan" userId="827612fd-6323-470c-90b3-9d7d5ef6bc5c" providerId="ADAL" clId="{EE82BC34-EDB9-43DC-A95A-E4CFA3BC9E1F}" dt="2023-11-20T22:37:52.071" v="9677" actId="2711"/>
          <ac:spMkLst>
            <pc:docMk/>
            <pc:sldMk cId="973278831" sldId="272"/>
            <ac:spMk id="2" creationId="{A1404750-AD92-1B17-9479-D0EEABAB3088}"/>
          </ac:spMkLst>
        </pc:spChg>
        <pc:spChg chg="mod">
          <ac:chgData name="Linda Morgan" userId="827612fd-6323-470c-90b3-9d7d5ef6bc5c" providerId="ADAL" clId="{EE82BC34-EDB9-43DC-A95A-E4CFA3BC9E1F}" dt="2023-11-20T20:59:46.753" v="7292" actId="27636"/>
          <ac:spMkLst>
            <pc:docMk/>
            <pc:sldMk cId="973278831" sldId="272"/>
            <ac:spMk id="3" creationId="{FDD7ECB0-BD31-2384-A969-AB5DA0E7C836}"/>
          </ac:spMkLst>
        </pc:spChg>
        <pc:picChg chg="add del mod">
          <ac:chgData name="Linda Morgan" userId="827612fd-6323-470c-90b3-9d7d5ef6bc5c" providerId="ADAL" clId="{EE82BC34-EDB9-43DC-A95A-E4CFA3BC9E1F}" dt="2023-11-20T18:34:43.606" v="4669" actId="478"/>
          <ac:picMkLst>
            <pc:docMk/>
            <pc:sldMk cId="973278831" sldId="272"/>
            <ac:picMk id="5" creationId="{ADE1C61D-0037-6D01-0214-01778D8F1B43}"/>
          </ac:picMkLst>
        </pc:picChg>
        <pc:picChg chg="add del mod">
          <ac:chgData name="Linda Morgan" userId="827612fd-6323-470c-90b3-9d7d5ef6bc5c" providerId="ADAL" clId="{EE82BC34-EDB9-43DC-A95A-E4CFA3BC9E1F}" dt="2023-11-20T18:35:42.949" v="4672" actId="478"/>
          <ac:picMkLst>
            <pc:docMk/>
            <pc:sldMk cId="973278831" sldId="272"/>
            <ac:picMk id="7" creationId="{D7042A75-2772-4009-ED7A-44B2ED55CE7E}"/>
          </ac:picMkLst>
        </pc:picChg>
        <pc:picChg chg="add mod">
          <ac:chgData name="Linda Morgan" userId="827612fd-6323-470c-90b3-9d7d5ef6bc5c" providerId="ADAL" clId="{EE82BC34-EDB9-43DC-A95A-E4CFA3BC9E1F}" dt="2023-11-20T20:59:41.438" v="7290" actId="1076"/>
          <ac:picMkLst>
            <pc:docMk/>
            <pc:sldMk cId="973278831" sldId="272"/>
            <ac:picMk id="9" creationId="{270DE7FB-CA9E-4944-7F7C-0421B2B9A36C}"/>
          </ac:picMkLst>
        </pc:picChg>
      </pc:sldChg>
      <pc:sldChg chg="new del">
        <pc:chgData name="Linda Morgan" userId="827612fd-6323-470c-90b3-9d7d5ef6bc5c" providerId="ADAL" clId="{EE82BC34-EDB9-43DC-A95A-E4CFA3BC9E1F}" dt="2023-11-20T17:12:53.210" v="3663" actId="680"/>
        <pc:sldMkLst>
          <pc:docMk/>
          <pc:sldMk cId="1999910303" sldId="272"/>
        </pc:sldMkLst>
      </pc:sldChg>
      <pc:sldChg chg="addSp delSp modSp add mod">
        <pc:chgData name="Linda Morgan" userId="827612fd-6323-470c-90b3-9d7d5ef6bc5c" providerId="ADAL" clId="{EE82BC34-EDB9-43DC-A95A-E4CFA3BC9E1F}" dt="2023-11-20T22:38:00.836" v="9678" actId="2711"/>
        <pc:sldMkLst>
          <pc:docMk/>
          <pc:sldMk cId="4071713305" sldId="273"/>
        </pc:sldMkLst>
        <pc:spChg chg="mod">
          <ac:chgData name="Linda Morgan" userId="827612fd-6323-470c-90b3-9d7d5ef6bc5c" providerId="ADAL" clId="{EE82BC34-EDB9-43DC-A95A-E4CFA3BC9E1F}" dt="2023-11-20T22:38:00.836" v="9678" actId="2711"/>
          <ac:spMkLst>
            <pc:docMk/>
            <pc:sldMk cId="4071713305" sldId="273"/>
            <ac:spMk id="2" creationId="{A1404750-AD92-1B17-9479-D0EEABAB3088}"/>
          </ac:spMkLst>
        </pc:spChg>
        <pc:spChg chg="del mod">
          <ac:chgData name="Linda Morgan" userId="827612fd-6323-470c-90b3-9d7d5ef6bc5c" providerId="ADAL" clId="{EE82BC34-EDB9-43DC-A95A-E4CFA3BC9E1F}" dt="2023-11-20T18:20:16.216" v="4663" actId="478"/>
          <ac:spMkLst>
            <pc:docMk/>
            <pc:sldMk cId="4071713305" sldId="273"/>
            <ac:spMk id="3" creationId="{FDD7ECB0-BD31-2384-A969-AB5DA0E7C836}"/>
          </ac:spMkLst>
        </pc:spChg>
        <pc:spChg chg="add mod">
          <ac:chgData name="Linda Morgan" userId="827612fd-6323-470c-90b3-9d7d5ef6bc5c" providerId="ADAL" clId="{EE82BC34-EDB9-43DC-A95A-E4CFA3BC9E1F}" dt="2023-11-20T18:44:30.849" v="5108" actId="255"/>
          <ac:spMkLst>
            <pc:docMk/>
            <pc:sldMk cId="4071713305" sldId="273"/>
            <ac:spMk id="11" creationId="{FD983DB2-8A64-789F-197E-5FABB334BE72}"/>
          </ac:spMkLst>
        </pc:spChg>
        <pc:spChg chg="add del mod">
          <ac:chgData name="Linda Morgan" userId="827612fd-6323-470c-90b3-9d7d5ef6bc5c" providerId="ADAL" clId="{EE82BC34-EDB9-43DC-A95A-E4CFA3BC9E1F}" dt="2023-11-20T18:43:21.804" v="5055" actId="478"/>
          <ac:spMkLst>
            <pc:docMk/>
            <pc:sldMk cId="4071713305" sldId="273"/>
            <ac:spMk id="12" creationId="{366FB24D-0BD8-0DAC-DC63-D48AAA7D6ECA}"/>
          </ac:spMkLst>
        </pc:spChg>
        <pc:spChg chg="add del mod">
          <ac:chgData name="Linda Morgan" userId="827612fd-6323-470c-90b3-9d7d5ef6bc5c" providerId="ADAL" clId="{EE82BC34-EDB9-43DC-A95A-E4CFA3BC9E1F}" dt="2023-11-20T18:44:36.758" v="5109" actId="478"/>
          <ac:spMkLst>
            <pc:docMk/>
            <pc:sldMk cId="4071713305" sldId="273"/>
            <ac:spMk id="13" creationId="{CE66D172-00D6-9158-A7A4-7FF173AE27FA}"/>
          </ac:spMkLst>
        </pc:spChg>
        <pc:spChg chg="add mod">
          <ac:chgData name="Linda Morgan" userId="827612fd-6323-470c-90b3-9d7d5ef6bc5c" providerId="ADAL" clId="{EE82BC34-EDB9-43DC-A95A-E4CFA3BC9E1F}" dt="2023-11-20T21:01:19.965" v="7298" actId="20577"/>
          <ac:spMkLst>
            <pc:docMk/>
            <pc:sldMk cId="4071713305" sldId="273"/>
            <ac:spMk id="14" creationId="{A7920633-CD09-5431-9FBA-98D02F2884A1}"/>
          </ac:spMkLst>
        </pc:spChg>
        <pc:spChg chg="add mod">
          <ac:chgData name="Linda Morgan" userId="827612fd-6323-470c-90b3-9d7d5ef6bc5c" providerId="ADAL" clId="{EE82BC34-EDB9-43DC-A95A-E4CFA3BC9E1F}" dt="2023-11-20T18:48:45.026" v="5338" actId="14100"/>
          <ac:spMkLst>
            <pc:docMk/>
            <pc:sldMk cId="4071713305" sldId="273"/>
            <ac:spMk id="17" creationId="{5AD8CAC3-2D5D-6117-6454-31BA8ECE326B}"/>
          </ac:spMkLst>
        </pc:spChg>
        <pc:spChg chg="add mod">
          <ac:chgData name="Linda Morgan" userId="827612fd-6323-470c-90b3-9d7d5ef6bc5c" providerId="ADAL" clId="{EE82BC34-EDB9-43DC-A95A-E4CFA3BC9E1F}" dt="2023-11-20T18:52:55.817" v="5498" actId="20577"/>
          <ac:spMkLst>
            <pc:docMk/>
            <pc:sldMk cId="4071713305" sldId="273"/>
            <ac:spMk id="24" creationId="{A1712CD3-E583-B048-7119-CFC2ED899BD2}"/>
          </ac:spMkLst>
        </pc:spChg>
        <pc:picChg chg="del">
          <ac:chgData name="Linda Morgan" userId="827612fd-6323-470c-90b3-9d7d5ef6bc5c" providerId="ADAL" clId="{EE82BC34-EDB9-43DC-A95A-E4CFA3BC9E1F}" dt="2023-11-20T18:18:49.589" v="4643" actId="478"/>
          <ac:picMkLst>
            <pc:docMk/>
            <pc:sldMk cId="4071713305" sldId="273"/>
            <ac:picMk id="5" creationId="{ADE1C61D-0037-6D01-0214-01778D8F1B43}"/>
          </ac:picMkLst>
        </pc:picChg>
        <pc:picChg chg="add del mod">
          <ac:chgData name="Linda Morgan" userId="827612fd-6323-470c-90b3-9d7d5ef6bc5c" providerId="ADAL" clId="{EE82BC34-EDB9-43DC-A95A-E4CFA3BC9E1F}" dt="2023-11-20T18:23:38.729" v="4666" actId="478"/>
          <ac:picMkLst>
            <pc:docMk/>
            <pc:sldMk cId="4071713305" sldId="273"/>
            <ac:picMk id="6" creationId="{1BBD4D9F-C580-4515-3E36-323BA10B0BC6}"/>
          </ac:picMkLst>
        </pc:picChg>
        <pc:picChg chg="add mod">
          <ac:chgData name="Linda Morgan" userId="827612fd-6323-470c-90b3-9d7d5ef6bc5c" providerId="ADAL" clId="{EE82BC34-EDB9-43DC-A95A-E4CFA3BC9E1F}" dt="2023-11-20T18:40:47.301" v="4826" actId="1037"/>
          <ac:picMkLst>
            <pc:docMk/>
            <pc:sldMk cId="4071713305" sldId="273"/>
            <ac:picMk id="8" creationId="{7065E801-168C-C20D-8E1C-DE41B6ED806F}"/>
          </ac:picMkLst>
        </pc:picChg>
        <pc:picChg chg="add mod">
          <ac:chgData name="Linda Morgan" userId="827612fd-6323-470c-90b3-9d7d5ef6bc5c" providerId="ADAL" clId="{EE82BC34-EDB9-43DC-A95A-E4CFA3BC9E1F}" dt="2023-11-20T18:47:03.165" v="5329" actId="14826"/>
          <ac:picMkLst>
            <pc:docMk/>
            <pc:sldMk cId="4071713305" sldId="273"/>
            <ac:picMk id="9" creationId="{A69867DA-302A-18BF-D2E9-1B0D1943EE41}"/>
          </ac:picMkLst>
        </pc:picChg>
        <pc:picChg chg="add mod">
          <ac:chgData name="Linda Morgan" userId="827612fd-6323-470c-90b3-9d7d5ef6bc5c" providerId="ADAL" clId="{EE82BC34-EDB9-43DC-A95A-E4CFA3BC9E1F}" dt="2023-11-20T18:51:17.609" v="5358" actId="14826"/>
          <ac:picMkLst>
            <pc:docMk/>
            <pc:sldMk cId="4071713305" sldId="273"/>
            <ac:picMk id="10" creationId="{9DC3870E-F1F5-FF17-6AB1-9E2A48BB4188}"/>
          </ac:picMkLst>
        </pc:picChg>
        <pc:picChg chg="add mod">
          <ac:chgData name="Linda Morgan" userId="827612fd-6323-470c-90b3-9d7d5ef6bc5c" providerId="ADAL" clId="{EE82BC34-EDB9-43DC-A95A-E4CFA3BC9E1F}" dt="2023-11-20T18:47:47.178" v="5334" actId="1582"/>
          <ac:picMkLst>
            <pc:docMk/>
            <pc:sldMk cId="4071713305" sldId="273"/>
            <ac:picMk id="16" creationId="{E308B57E-FCFF-5373-EEAC-9902C7789315}"/>
          </ac:picMkLst>
        </pc:picChg>
        <pc:cxnChg chg="add mod">
          <ac:chgData name="Linda Morgan" userId="827612fd-6323-470c-90b3-9d7d5ef6bc5c" providerId="ADAL" clId="{EE82BC34-EDB9-43DC-A95A-E4CFA3BC9E1F}" dt="2023-11-20T18:49:39.829" v="5346" actId="14100"/>
          <ac:cxnSpMkLst>
            <pc:docMk/>
            <pc:sldMk cId="4071713305" sldId="273"/>
            <ac:cxnSpMk id="19" creationId="{CF467A3F-C95F-A73A-CA4D-21F09A86DBEF}"/>
          </ac:cxnSpMkLst>
        </pc:cxnChg>
        <pc:cxnChg chg="add mod">
          <ac:chgData name="Linda Morgan" userId="827612fd-6323-470c-90b3-9d7d5ef6bc5c" providerId="ADAL" clId="{EE82BC34-EDB9-43DC-A95A-E4CFA3BC9E1F}" dt="2023-11-20T18:49:32.237" v="5345" actId="14100"/>
          <ac:cxnSpMkLst>
            <pc:docMk/>
            <pc:sldMk cId="4071713305" sldId="273"/>
            <ac:cxnSpMk id="21" creationId="{DCEB2E3C-503D-20B8-5D5B-8B2644C44938}"/>
          </ac:cxnSpMkLst>
        </pc:cxnChg>
      </pc:sldChg>
      <pc:sldChg chg="delSp add del mod ord">
        <pc:chgData name="Linda Morgan" userId="827612fd-6323-470c-90b3-9d7d5ef6bc5c" providerId="ADAL" clId="{EE82BC34-EDB9-43DC-A95A-E4CFA3BC9E1F}" dt="2023-11-20T19:50:39.474" v="5511" actId="47"/>
        <pc:sldMkLst>
          <pc:docMk/>
          <pc:sldMk cId="4029421565" sldId="274"/>
        </pc:sldMkLst>
        <pc:picChg chg="del">
          <ac:chgData name="Linda Morgan" userId="827612fd-6323-470c-90b3-9d7d5ef6bc5c" providerId="ADAL" clId="{EE82BC34-EDB9-43DC-A95A-E4CFA3BC9E1F}" dt="2023-11-20T19:49:34.816" v="5507" actId="478"/>
          <ac:picMkLst>
            <pc:docMk/>
            <pc:sldMk cId="4029421565" sldId="274"/>
            <ac:picMk id="9" creationId="{270DE7FB-CA9E-4944-7F7C-0421B2B9A36C}"/>
          </ac:picMkLst>
        </pc:picChg>
      </pc:sldChg>
      <pc:sldChg chg="addSp delSp modSp add mod ord">
        <pc:chgData name="Linda Morgan" userId="827612fd-6323-470c-90b3-9d7d5ef6bc5c" providerId="ADAL" clId="{EE82BC34-EDB9-43DC-A95A-E4CFA3BC9E1F}" dt="2023-11-20T22:38:06.247" v="9679" actId="2711"/>
        <pc:sldMkLst>
          <pc:docMk/>
          <pc:sldMk cId="1351611949" sldId="275"/>
        </pc:sldMkLst>
        <pc:spChg chg="mod">
          <ac:chgData name="Linda Morgan" userId="827612fd-6323-470c-90b3-9d7d5ef6bc5c" providerId="ADAL" clId="{EE82BC34-EDB9-43DC-A95A-E4CFA3BC9E1F}" dt="2023-11-20T22:38:06.247" v="9679" actId="2711"/>
          <ac:spMkLst>
            <pc:docMk/>
            <pc:sldMk cId="1351611949" sldId="275"/>
            <ac:spMk id="2" creationId="{C57AC7FA-F203-7D5A-CAE5-8600B219146B}"/>
          </ac:spMkLst>
        </pc:spChg>
        <pc:spChg chg="add mod">
          <ac:chgData name="Linda Morgan" userId="827612fd-6323-470c-90b3-9d7d5ef6bc5c" providerId="ADAL" clId="{EE82BC34-EDB9-43DC-A95A-E4CFA3BC9E1F}" dt="2023-11-20T20:37:44.301" v="6028" actId="1582"/>
          <ac:spMkLst>
            <pc:docMk/>
            <pc:sldMk cId="1351611949" sldId="275"/>
            <ac:spMk id="3" creationId="{93B0DECC-5242-81A1-7B1E-9DBA1FD898CF}"/>
          </ac:spMkLst>
        </pc:spChg>
        <pc:spChg chg="del">
          <ac:chgData name="Linda Morgan" userId="827612fd-6323-470c-90b3-9d7d5ef6bc5c" providerId="ADAL" clId="{EE82BC34-EDB9-43DC-A95A-E4CFA3BC9E1F}" dt="2023-11-20T19:51:12.855" v="5521" actId="478"/>
          <ac:spMkLst>
            <pc:docMk/>
            <pc:sldMk cId="1351611949" sldId="275"/>
            <ac:spMk id="5" creationId="{6257FB2B-39CE-893B-71B0-0FDF0471F19C}"/>
          </ac:spMkLst>
        </pc:spChg>
        <pc:spChg chg="add mod">
          <ac:chgData name="Linda Morgan" userId="827612fd-6323-470c-90b3-9d7d5ef6bc5c" providerId="ADAL" clId="{EE82BC34-EDB9-43DC-A95A-E4CFA3BC9E1F}" dt="2023-11-20T20:51:44.910" v="6773" actId="688"/>
          <ac:spMkLst>
            <pc:docMk/>
            <pc:sldMk cId="1351611949" sldId="275"/>
            <ac:spMk id="14" creationId="{D3C333D6-8D8A-5F96-7A62-5079CB6FAB36}"/>
          </ac:spMkLst>
        </pc:spChg>
        <pc:graphicFrameChg chg="mod modGraphic">
          <ac:chgData name="Linda Morgan" userId="827612fd-6323-470c-90b3-9d7d5ef6bc5c" providerId="ADAL" clId="{EE82BC34-EDB9-43DC-A95A-E4CFA3BC9E1F}" dt="2023-11-20T21:01:00.521" v="7296" actId="113"/>
          <ac:graphicFrameMkLst>
            <pc:docMk/>
            <pc:sldMk cId="1351611949" sldId="275"/>
            <ac:graphicFrameMk id="4" creationId="{1CF6D6B5-8A5B-149C-643E-4672FA9A83E8}"/>
          </ac:graphicFrameMkLst>
        </pc:graphicFrameChg>
        <pc:cxnChg chg="add del">
          <ac:chgData name="Linda Morgan" userId="827612fd-6323-470c-90b3-9d7d5ef6bc5c" providerId="ADAL" clId="{EE82BC34-EDB9-43DC-A95A-E4CFA3BC9E1F}" dt="2023-11-20T20:36:42.158" v="6022" actId="478"/>
          <ac:cxnSpMkLst>
            <pc:docMk/>
            <pc:sldMk cId="1351611949" sldId="275"/>
            <ac:cxnSpMk id="7" creationId="{A7BACF3C-2519-529B-57A1-7D81FF30A08E}"/>
          </ac:cxnSpMkLst>
        </pc:cxnChg>
        <pc:cxnChg chg="add mod">
          <ac:chgData name="Linda Morgan" userId="827612fd-6323-470c-90b3-9d7d5ef6bc5c" providerId="ADAL" clId="{EE82BC34-EDB9-43DC-A95A-E4CFA3BC9E1F}" dt="2023-11-20T20:37:35.396" v="6027" actId="1582"/>
          <ac:cxnSpMkLst>
            <pc:docMk/>
            <pc:sldMk cId="1351611949" sldId="275"/>
            <ac:cxnSpMk id="9" creationId="{838D1DEA-F6F0-9A7E-5B91-459F547596A0}"/>
          </ac:cxnSpMkLst>
        </pc:cxnChg>
        <pc:cxnChg chg="add mod">
          <ac:chgData name="Linda Morgan" userId="827612fd-6323-470c-90b3-9d7d5ef6bc5c" providerId="ADAL" clId="{EE82BC34-EDB9-43DC-A95A-E4CFA3BC9E1F}" dt="2023-11-20T20:38:03.017" v="6031" actId="14100"/>
          <ac:cxnSpMkLst>
            <pc:docMk/>
            <pc:sldMk cId="1351611949" sldId="275"/>
            <ac:cxnSpMk id="10" creationId="{32232A1F-9D6C-DA99-0EA9-920251243493}"/>
          </ac:cxnSpMkLst>
        </pc:cxnChg>
        <pc:cxnChg chg="add mod">
          <ac:chgData name="Linda Morgan" userId="827612fd-6323-470c-90b3-9d7d5ef6bc5c" providerId="ADAL" clId="{EE82BC34-EDB9-43DC-A95A-E4CFA3BC9E1F}" dt="2023-11-20T20:38:22.610" v="6034" actId="14100"/>
          <ac:cxnSpMkLst>
            <pc:docMk/>
            <pc:sldMk cId="1351611949" sldId="275"/>
            <ac:cxnSpMk id="12" creationId="{0C728319-3B76-6E46-F880-1944278869BD}"/>
          </ac:cxnSpMkLst>
        </pc:cxnChg>
      </pc:sldChg>
      <pc:sldChg chg="modSp add mod ord">
        <pc:chgData name="Linda Morgan" userId="827612fd-6323-470c-90b3-9d7d5ef6bc5c" providerId="ADAL" clId="{EE82BC34-EDB9-43DC-A95A-E4CFA3BC9E1F}" dt="2023-11-20T22:38:11.611" v="9680" actId="2711"/>
        <pc:sldMkLst>
          <pc:docMk/>
          <pc:sldMk cId="1813365874" sldId="276"/>
        </pc:sldMkLst>
        <pc:spChg chg="mod">
          <ac:chgData name="Linda Morgan" userId="827612fd-6323-470c-90b3-9d7d5ef6bc5c" providerId="ADAL" clId="{EE82BC34-EDB9-43DC-A95A-E4CFA3BC9E1F}" dt="2023-11-20T22:38:11.611" v="9680" actId="2711"/>
          <ac:spMkLst>
            <pc:docMk/>
            <pc:sldMk cId="1813365874" sldId="276"/>
            <ac:spMk id="2" creationId="{A1404750-AD92-1B17-9479-D0EEABAB3088}"/>
          </ac:spMkLst>
        </pc:spChg>
        <pc:spChg chg="mod">
          <ac:chgData name="Linda Morgan" userId="827612fd-6323-470c-90b3-9d7d5ef6bc5c" providerId="ADAL" clId="{EE82BC34-EDB9-43DC-A95A-E4CFA3BC9E1F}" dt="2023-11-20T21:46:02.097" v="7300" actId="113"/>
          <ac:spMkLst>
            <pc:docMk/>
            <pc:sldMk cId="1813365874" sldId="276"/>
            <ac:spMk id="3" creationId="{FDD7ECB0-BD31-2384-A969-AB5DA0E7C836}"/>
          </ac:spMkLst>
        </pc:spChg>
      </pc:sldChg>
      <pc:sldChg chg="addSp modSp add mod">
        <pc:chgData name="Linda Morgan" userId="827612fd-6323-470c-90b3-9d7d5ef6bc5c" providerId="ADAL" clId="{EE82BC34-EDB9-43DC-A95A-E4CFA3BC9E1F}" dt="2023-11-20T22:33:22.029" v="9409" actId="1582"/>
        <pc:sldMkLst>
          <pc:docMk/>
          <pc:sldMk cId="3183461703" sldId="277"/>
        </pc:sldMkLst>
        <pc:spChg chg="mod">
          <ac:chgData name="Linda Morgan" userId="827612fd-6323-470c-90b3-9d7d5ef6bc5c" providerId="ADAL" clId="{EE82BC34-EDB9-43DC-A95A-E4CFA3BC9E1F}" dt="2023-11-20T21:47:05.758" v="7325" actId="113"/>
          <ac:spMkLst>
            <pc:docMk/>
            <pc:sldMk cId="3183461703" sldId="277"/>
            <ac:spMk id="2" creationId="{A1404750-AD92-1B17-9479-D0EEABAB3088}"/>
          </ac:spMkLst>
        </pc:spChg>
        <pc:spChg chg="mod">
          <ac:chgData name="Linda Morgan" userId="827612fd-6323-470c-90b3-9d7d5ef6bc5c" providerId="ADAL" clId="{EE82BC34-EDB9-43DC-A95A-E4CFA3BC9E1F}" dt="2023-11-20T22:17:47.857" v="8920" actId="113"/>
          <ac:spMkLst>
            <pc:docMk/>
            <pc:sldMk cId="3183461703" sldId="277"/>
            <ac:spMk id="3" creationId="{FDD7ECB0-BD31-2384-A969-AB5DA0E7C836}"/>
          </ac:spMkLst>
        </pc:spChg>
        <pc:picChg chg="add mod">
          <ac:chgData name="Linda Morgan" userId="827612fd-6323-470c-90b3-9d7d5ef6bc5c" providerId="ADAL" clId="{EE82BC34-EDB9-43DC-A95A-E4CFA3BC9E1F}" dt="2023-11-20T22:33:22.029" v="9409" actId="1582"/>
          <ac:picMkLst>
            <pc:docMk/>
            <pc:sldMk cId="3183461703" sldId="277"/>
            <ac:picMk id="5" creationId="{D23D162B-5CCC-A894-1B2A-3B9E2BE512B7}"/>
          </ac:picMkLst>
        </pc:picChg>
      </pc:sldChg>
      <pc:sldChg chg="addSp delSp modSp add mod ord modAnim">
        <pc:chgData name="Linda Morgan" userId="827612fd-6323-470c-90b3-9d7d5ef6bc5c" providerId="ADAL" clId="{EE82BC34-EDB9-43DC-A95A-E4CFA3BC9E1F}" dt="2023-11-20T22:11:45.458" v="8559" actId="404"/>
        <pc:sldMkLst>
          <pc:docMk/>
          <pc:sldMk cId="1168332408" sldId="278"/>
        </pc:sldMkLst>
        <pc:spChg chg="mod">
          <ac:chgData name="Linda Morgan" userId="827612fd-6323-470c-90b3-9d7d5ef6bc5c" providerId="ADAL" clId="{EE82BC34-EDB9-43DC-A95A-E4CFA3BC9E1F}" dt="2023-11-20T22:11:45.458" v="8559" actId="404"/>
          <ac:spMkLst>
            <pc:docMk/>
            <pc:sldMk cId="1168332408" sldId="278"/>
            <ac:spMk id="2" creationId="{C57AC7FA-F203-7D5A-CAE5-8600B219146B}"/>
          </ac:spMkLst>
        </pc:spChg>
        <pc:spChg chg="mod">
          <ac:chgData name="Linda Morgan" userId="827612fd-6323-470c-90b3-9d7d5ef6bc5c" providerId="ADAL" clId="{EE82BC34-EDB9-43DC-A95A-E4CFA3BC9E1F}" dt="2023-11-20T22:07:41.426" v="8495" actId="1036"/>
          <ac:spMkLst>
            <pc:docMk/>
            <pc:sldMk cId="1168332408" sldId="278"/>
            <ac:spMk id="5" creationId="{6257FB2B-39CE-893B-71B0-0FDF0471F19C}"/>
          </ac:spMkLst>
        </pc:spChg>
        <pc:spChg chg="add mod">
          <ac:chgData name="Linda Morgan" userId="827612fd-6323-470c-90b3-9d7d5ef6bc5c" providerId="ADAL" clId="{EE82BC34-EDB9-43DC-A95A-E4CFA3BC9E1F}" dt="2023-11-20T22:03:24.218" v="8378" actId="1076"/>
          <ac:spMkLst>
            <pc:docMk/>
            <pc:sldMk cId="1168332408" sldId="278"/>
            <ac:spMk id="6" creationId="{15DC7523-A2F8-3280-A45D-FF064D4EFB63}"/>
          </ac:spMkLst>
        </pc:spChg>
        <pc:spChg chg="add mod">
          <ac:chgData name="Linda Morgan" userId="827612fd-6323-470c-90b3-9d7d5ef6bc5c" providerId="ADAL" clId="{EE82BC34-EDB9-43DC-A95A-E4CFA3BC9E1F}" dt="2023-11-20T22:10:12.480" v="8554" actId="1037"/>
          <ac:spMkLst>
            <pc:docMk/>
            <pc:sldMk cId="1168332408" sldId="278"/>
            <ac:spMk id="17" creationId="{9056660A-6B6B-1103-3B30-2B9AABDEF366}"/>
          </ac:spMkLst>
        </pc:spChg>
        <pc:graphicFrameChg chg="mod modGraphic">
          <ac:chgData name="Linda Morgan" userId="827612fd-6323-470c-90b3-9d7d5ef6bc5c" providerId="ADAL" clId="{EE82BC34-EDB9-43DC-A95A-E4CFA3BC9E1F}" dt="2023-11-20T22:01:20.722" v="8363" actId="14100"/>
          <ac:graphicFrameMkLst>
            <pc:docMk/>
            <pc:sldMk cId="1168332408" sldId="278"/>
            <ac:graphicFrameMk id="4" creationId="{1CF6D6B5-8A5B-149C-643E-4672FA9A83E8}"/>
          </ac:graphicFrameMkLst>
        </pc:graphicFrameChg>
        <pc:picChg chg="add mod">
          <ac:chgData name="Linda Morgan" userId="827612fd-6323-470c-90b3-9d7d5ef6bc5c" providerId="ADAL" clId="{EE82BC34-EDB9-43DC-A95A-E4CFA3BC9E1F}" dt="2023-11-20T22:03:24.218" v="8378" actId="1076"/>
          <ac:picMkLst>
            <pc:docMk/>
            <pc:sldMk cId="1168332408" sldId="278"/>
            <ac:picMk id="3" creationId="{E9890CD9-9A38-FCCF-E60F-591A2F078D4F}"/>
          </ac:picMkLst>
        </pc:picChg>
        <pc:picChg chg="add mod">
          <ac:chgData name="Linda Morgan" userId="827612fd-6323-470c-90b3-9d7d5ef6bc5c" providerId="ADAL" clId="{EE82BC34-EDB9-43DC-A95A-E4CFA3BC9E1F}" dt="2023-11-20T22:04:36.606" v="8384" actId="1582"/>
          <ac:picMkLst>
            <pc:docMk/>
            <pc:sldMk cId="1168332408" sldId="278"/>
            <ac:picMk id="8" creationId="{4D55C550-6E3B-3144-A0A4-76722ED6A09B}"/>
          </ac:picMkLst>
        </pc:picChg>
        <pc:cxnChg chg="add mod">
          <ac:chgData name="Linda Morgan" userId="827612fd-6323-470c-90b3-9d7d5ef6bc5c" providerId="ADAL" clId="{EE82BC34-EDB9-43DC-A95A-E4CFA3BC9E1F}" dt="2023-11-20T22:05:55.696" v="8393" actId="208"/>
          <ac:cxnSpMkLst>
            <pc:docMk/>
            <pc:sldMk cId="1168332408" sldId="278"/>
            <ac:cxnSpMk id="10" creationId="{671BDB0B-A71C-EAA1-9858-5EDCC89FD392}"/>
          </ac:cxnSpMkLst>
        </pc:cxnChg>
        <pc:cxnChg chg="add del mod">
          <ac:chgData name="Linda Morgan" userId="827612fd-6323-470c-90b3-9d7d5ef6bc5c" providerId="ADAL" clId="{EE82BC34-EDB9-43DC-A95A-E4CFA3BC9E1F}" dt="2023-11-20T22:05:40.425" v="8391" actId="478"/>
          <ac:cxnSpMkLst>
            <pc:docMk/>
            <pc:sldMk cId="1168332408" sldId="278"/>
            <ac:cxnSpMk id="12" creationId="{C7BAF287-9F5F-37EA-32CC-F9D15CF95D76}"/>
          </ac:cxnSpMkLst>
        </pc:cxnChg>
        <pc:cxnChg chg="add mod">
          <ac:chgData name="Linda Morgan" userId="827612fd-6323-470c-90b3-9d7d5ef6bc5c" providerId="ADAL" clId="{EE82BC34-EDB9-43DC-A95A-E4CFA3BC9E1F}" dt="2023-11-20T22:06:27.087" v="8397" actId="14100"/>
          <ac:cxnSpMkLst>
            <pc:docMk/>
            <pc:sldMk cId="1168332408" sldId="278"/>
            <ac:cxnSpMk id="15" creationId="{3FC70A92-D0C3-D66B-3E10-0B3D37D2DACC}"/>
          </ac:cxnSpMkLst>
        </pc:cxnChg>
      </pc:sldChg>
      <pc:sldChg chg="addSp delSp modSp add mod ord">
        <pc:chgData name="Linda Morgan" userId="827612fd-6323-470c-90b3-9d7d5ef6bc5c" providerId="ADAL" clId="{EE82BC34-EDB9-43DC-A95A-E4CFA3BC9E1F}" dt="2023-11-20T22:22:46.355" v="9073" actId="113"/>
        <pc:sldMkLst>
          <pc:docMk/>
          <pc:sldMk cId="574939471" sldId="279"/>
        </pc:sldMkLst>
        <pc:spChg chg="mod">
          <ac:chgData name="Linda Morgan" userId="827612fd-6323-470c-90b3-9d7d5ef6bc5c" providerId="ADAL" clId="{EE82BC34-EDB9-43DC-A95A-E4CFA3BC9E1F}" dt="2023-11-20T22:12:11.392" v="8564" actId="113"/>
          <ac:spMkLst>
            <pc:docMk/>
            <pc:sldMk cId="574939471" sldId="279"/>
            <ac:spMk id="2" creationId="{A1404750-AD92-1B17-9479-D0EEABAB3088}"/>
          </ac:spMkLst>
        </pc:spChg>
        <pc:spChg chg="mod">
          <ac:chgData name="Linda Morgan" userId="827612fd-6323-470c-90b3-9d7d5ef6bc5c" providerId="ADAL" clId="{EE82BC34-EDB9-43DC-A95A-E4CFA3BC9E1F}" dt="2023-11-20T22:22:46.355" v="9073" actId="113"/>
          <ac:spMkLst>
            <pc:docMk/>
            <pc:sldMk cId="574939471" sldId="279"/>
            <ac:spMk id="3" creationId="{FDD7ECB0-BD31-2384-A969-AB5DA0E7C836}"/>
          </ac:spMkLst>
        </pc:spChg>
        <pc:picChg chg="add del mod">
          <ac:chgData name="Linda Morgan" userId="827612fd-6323-470c-90b3-9d7d5ef6bc5c" providerId="ADAL" clId="{EE82BC34-EDB9-43DC-A95A-E4CFA3BC9E1F}" dt="2023-11-20T22:11:16.692" v="8555" actId="478"/>
          <ac:picMkLst>
            <pc:docMk/>
            <pc:sldMk cId="574939471" sldId="279"/>
            <ac:picMk id="5" creationId="{8C8B5FA5-B94E-B44D-F69A-60FF893F0EE1}"/>
          </ac:picMkLst>
        </pc:picChg>
      </pc:sldChg>
      <pc:sldChg chg="addSp modSp add mod">
        <pc:chgData name="Linda Morgan" userId="827612fd-6323-470c-90b3-9d7d5ef6bc5c" providerId="ADAL" clId="{EE82BC34-EDB9-43DC-A95A-E4CFA3BC9E1F}" dt="2023-11-20T22:33:09.736" v="9407" actId="1582"/>
        <pc:sldMkLst>
          <pc:docMk/>
          <pc:sldMk cId="2119676244" sldId="280"/>
        </pc:sldMkLst>
        <pc:spChg chg="mod">
          <ac:chgData name="Linda Morgan" userId="827612fd-6323-470c-90b3-9d7d5ef6bc5c" providerId="ADAL" clId="{EE82BC34-EDB9-43DC-A95A-E4CFA3BC9E1F}" dt="2023-11-20T22:29:49.666" v="9401" actId="20577"/>
          <ac:spMkLst>
            <pc:docMk/>
            <pc:sldMk cId="2119676244" sldId="280"/>
            <ac:spMk id="3" creationId="{FDD7ECB0-BD31-2384-A969-AB5DA0E7C836}"/>
          </ac:spMkLst>
        </pc:spChg>
        <pc:spChg chg="add mod">
          <ac:chgData name="Linda Morgan" userId="827612fd-6323-470c-90b3-9d7d5ef6bc5c" providerId="ADAL" clId="{EE82BC34-EDB9-43DC-A95A-E4CFA3BC9E1F}" dt="2023-11-20T22:29:03.310" v="9373" actId="207"/>
          <ac:spMkLst>
            <pc:docMk/>
            <pc:sldMk cId="2119676244" sldId="280"/>
            <ac:spMk id="8" creationId="{496BBD53-4DEC-F3E8-599A-1244CB3863C9}"/>
          </ac:spMkLst>
        </pc:spChg>
        <pc:picChg chg="add mod">
          <ac:chgData name="Linda Morgan" userId="827612fd-6323-470c-90b3-9d7d5ef6bc5c" providerId="ADAL" clId="{EE82BC34-EDB9-43DC-A95A-E4CFA3BC9E1F}" dt="2023-11-20T22:33:03.808" v="9405" actId="1582"/>
          <ac:picMkLst>
            <pc:docMk/>
            <pc:sldMk cId="2119676244" sldId="280"/>
            <ac:picMk id="5" creationId="{3419C886-3065-05E5-0108-D268D7349868}"/>
          </ac:picMkLst>
        </pc:picChg>
        <pc:picChg chg="add mod">
          <ac:chgData name="Linda Morgan" userId="827612fd-6323-470c-90b3-9d7d5ef6bc5c" providerId="ADAL" clId="{EE82BC34-EDB9-43DC-A95A-E4CFA3BC9E1F}" dt="2023-11-20T22:33:09.736" v="9407" actId="1582"/>
          <ac:picMkLst>
            <pc:docMk/>
            <pc:sldMk cId="2119676244" sldId="280"/>
            <ac:picMk id="7" creationId="{95535172-9072-FABF-057C-108B9A0131D8}"/>
          </ac:picMkLst>
        </pc:picChg>
      </pc:sldChg>
      <pc:sldChg chg="addSp delSp modSp add mod">
        <pc:chgData name="Linda Morgan" userId="827612fd-6323-470c-90b3-9d7d5ef6bc5c" providerId="ADAL" clId="{EE82BC34-EDB9-43DC-A95A-E4CFA3BC9E1F}" dt="2023-11-21T15:24:18.054" v="11741" actId="14100"/>
        <pc:sldMkLst>
          <pc:docMk/>
          <pc:sldMk cId="2776420372" sldId="281"/>
        </pc:sldMkLst>
        <pc:spChg chg="mod">
          <ac:chgData name="Linda Morgan" userId="827612fd-6323-470c-90b3-9d7d5ef6bc5c" providerId="ADAL" clId="{EE82BC34-EDB9-43DC-A95A-E4CFA3BC9E1F}" dt="2023-11-20T22:36:53.447" v="9671" actId="20577"/>
          <ac:spMkLst>
            <pc:docMk/>
            <pc:sldMk cId="2776420372" sldId="281"/>
            <ac:spMk id="2" creationId="{A1404750-AD92-1B17-9479-D0EEABAB3088}"/>
          </ac:spMkLst>
        </pc:spChg>
        <pc:spChg chg="mod">
          <ac:chgData name="Linda Morgan" userId="827612fd-6323-470c-90b3-9d7d5ef6bc5c" providerId="ADAL" clId="{EE82BC34-EDB9-43DC-A95A-E4CFA3BC9E1F}" dt="2023-11-20T23:07:04.935" v="10888" actId="1035"/>
          <ac:spMkLst>
            <pc:docMk/>
            <pc:sldMk cId="2776420372" sldId="281"/>
            <ac:spMk id="3" creationId="{FDD7ECB0-BD31-2384-A969-AB5DA0E7C836}"/>
          </ac:spMkLst>
        </pc:spChg>
        <pc:spChg chg="add mod">
          <ac:chgData name="Linda Morgan" userId="827612fd-6323-470c-90b3-9d7d5ef6bc5c" providerId="ADAL" clId="{EE82BC34-EDB9-43DC-A95A-E4CFA3BC9E1F}" dt="2023-11-21T15:24:07.268" v="11740" actId="1036"/>
          <ac:spMkLst>
            <pc:docMk/>
            <pc:sldMk cId="2776420372" sldId="281"/>
            <ac:spMk id="4" creationId="{AA4A4CCD-9D71-DB2C-3551-D4AC927B8D78}"/>
          </ac:spMkLst>
        </pc:spChg>
        <pc:spChg chg="del">
          <ac:chgData name="Linda Morgan" userId="827612fd-6323-470c-90b3-9d7d5ef6bc5c" providerId="ADAL" clId="{EE82BC34-EDB9-43DC-A95A-E4CFA3BC9E1F}" dt="2023-11-20T22:33:41.190" v="9412" actId="478"/>
          <ac:spMkLst>
            <pc:docMk/>
            <pc:sldMk cId="2776420372" sldId="281"/>
            <ac:spMk id="8" creationId="{496BBD53-4DEC-F3E8-599A-1244CB3863C9}"/>
          </ac:spMkLst>
        </pc:spChg>
        <pc:spChg chg="add mod">
          <ac:chgData name="Linda Morgan" userId="827612fd-6323-470c-90b3-9d7d5ef6bc5c" providerId="ADAL" clId="{EE82BC34-EDB9-43DC-A95A-E4CFA3BC9E1F}" dt="2023-11-20T23:05:05.906" v="10880" actId="1076"/>
          <ac:spMkLst>
            <pc:docMk/>
            <pc:sldMk cId="2776420372" sldId="281"/>
            <ac:spMk id="22" creationId="{A1A97677-816E-F807-A741-961E4F16C00A}"/>
          </ac:spMkLst>
        </pc:spChg>
        <pc:spChg chg="add mod">
          <ac:chgData name="Linda Morgan" userId="827612fd-6323-470c-90b3-9d7d5ef6bc5c" providerId="ADAL" clId="{EE82BC34-EDB9-43DC-A95A-E4CFA3BC9E1F}" dt="2023-11-20T22:59:20.290" v="10810" actId="1076"/>
          <ac:spMkLst>
            <pc:docMk/>
            <pc:sldMk cId="2776420372" sldId="281"/>
            <ac:spMk id="23" creationId="{A544BDA5-38AB-7754-C239-C2C159BB334C}"/>
          </ac:spMkLst>
        </pc:spChg>
        <pc:spChg chg="add mod">
          <ac:chgData name="Linda Morgan" userId="827612fd-6323-470c-90b3-9d7d5ef6bc5c" providerId="ADAL" clId="{EE82BC34-EDB9-43DC-A95A-E4CFA3BC9E1F}" dt="2023-11-20T22:59:52.861" v="10826" actId="1076"/>
          <ac:spMkLst>
            <pc:docMk/>
            <pc:sldMk cId="2776420372" sldId="281"/>
            <ac:spMk id="24" creationId="{461D6B12-6B04-8CEC-7288-4A6A8058602D}"/>
          </ac:spMkLst>
        </pc:spChg>
        <pc:spChg chg="add mod">
          <ac:chgData name="Linda Morgan" userId="827612fd-6323-470c-90b3-9d7d5ef6bc5c" providerId="ADAL" clId="{EE82BC34-EDB9-43DC-A95A-E4CFA3BC9E1F}" dt="2023-11-20T23:01:23.397" v="10854" actId="1076"/>
          <ac:spMkLst>
            <pc:docMk/>
            <pc:sldMk cId="2776420372" sldId="281"/>
            <ac:spMk id="26" creationId="{6781672F-C734-33D0-CD57-45D2717F711A}"/>
          </ac:spMkLst>
        </pc:spChg>
        <pc:spChg chg="add mod">
          <ac:chgData name="Linda Morgan" userId="827612fd-6323-470c-90b3-9d7d5ef6bc5c" providerId="ADAL" clId="{EE82BC34-EDB9-43DC-A95A-E4CFA3BC9E1F}" dt="2023-11-20T23:01:16.414" v="10852" actId="1076"/>
          <ac:spMkLst>
            <pc:docMk/>
            <pc:sldMk cId="2776420372" sldId="281"/>
            <ac:spMk id="28" creationId="{3A3FD081-A994-0E07-9057-3EA0944AC164}"/>
          </ac:spMkLst>
        </pc:spChg>
        <pc:spChg chg="add del mod">
          <ac:chgData name="Linda Morgan" userId="827612fd-6323-470c-90b3-9d7d5ef6bc5c" providerId="ADAL" clId="{EE82BC34-EDB9-43DC-A95A-E4CFA3BC9E1F}" dt="2023-11-21T15:23:57.716" v="11732" actId="478"/>
          <ac:spMkLst>
            <pc:docMk/>
            <pc:sldMk cId="2776420372" sldId="281"/>
            <ac:spMk id="29" creationId="{92910F5D-E131-6472-227F-C1565B71F54D}"/>
          </ac:spMkLst>
        </pc:spChg>
        <pc:spChg chg="add mod">
          <ac:chgData name="Linda Morgan" userId="827612fd-6323-470c-90b3-9d7d5ef6bc5c" providerId="ADAL" clId="{EE82BC34-EDB9-43DC-A95A-E4CFA3BC9E1F}" dt="2023-11-20T23:04:30.435" v="10877" actId="207"/>
          <ac:spMkLst>
            <pc:docMk/>
            <pc:sldMk cId="2776420372" sldId="281"/>
            <ac:spMk id="35" creationId="{ED307DF1-0E3B-E6AC-19CD-5ADB13AEA7D4}"/>
          </ac:spMkLst>
        </pc:spChg>
        <pc:picChg chg="del">
          <ac:chgData name="Linda Morgan" userId="827612fd-6323-470c-90b3-9d7d5ef6bc5c" providerId="ADAL" clId="{EE82BC34-EDB9-43DC-A95A-E4CFA3BC9E1F}" dt="2023-11-20T22:33:38.851" v="9410" actId="478"/>
          <ac:picMkLst>
            <pc:docMk/>
            <pc:sldMk cId="2776420372" sldId="281"/>
            <ac:picMk id="5" creationId="{3419C886-3065-05E5-0108-D268D7349868}"/>
          </ac:picMkLst>
        </pc:picChg>
        <pc:picChg chg="add mod">
          <ac:chgData name="Linda Morgan" userId="827612fd-6323-470c-90b3-9d7d5ef6bc5c" providerId="ADAL" clId="{EE82BC34-EDB9-43DC-A95A-E4CFA3BC9E1F}" dt="2023-11-21T15:16:49.980" v="11480" actId="14100"/>
          <ac:picMkLst>
            <pc:docMk/>
            <pc:sldMk cId="2776420372" sldId="281"/>
            <ac:picMk id="6" creationId="{8F0D7A83-1F6D-A793-8845-57A490A1D5B9}"/>
          </ac:picMkLst>
        </pc:picChg>
        <pc:picChg chg="del">
          <ac:chgData name="Linda Morgan" userId="827612fd-6323-470c-90b3-9d7d5ef6bc5c" providerId="ADAL" clId="{EE82BC34-EDB9-43DC-A95A-E4CFA3BC9E1F}" dt="2023-11-20T22:33:40.234" v="9411" actId="478"/>
          <ac:picMkLst>
            <pc:docMk/>
            <pc:sldMk cId="2776420372" sldId="281"/>
            <ac:picMk id="7" creationId="{95535172-9072-FABF-057C-108B9A0131D8}"/>
          </ac:picMkLst>
        </pc:picChg>
        <pc:picChg chg="add mod">
          <ac:chgData name="Linda Morgan" userId="827612fd-6323-470c-90b3-9d7d5ef6bc5c" providerId="ADAL" clId="{EE82BC34-EDB9-43DC-A95A-E4CFA3BC9E1F}" dt="2023-11-20T23:02:18.086" v="10861" actId="1582"/>
          <ac:picMkLst>
            <pc:docMk/>
            <pc:sldMk cId="2776420372" sldId="281"/>
            <ac:picMk id="10" creationId="{C3B2572C-7F94-A771-5894-60A028C39D0F}"/>
          </ac:picMkLst>
        </pc:picChg>
        <pc:picChg chg="add mod">
          <ac:chgData name="Linda Morgan" userId="827612fd-6323-470c-90b3-9d7d5ef6bc5c" providerId="ADAL" clId="{EE82BC34-EDB9-43DC-A95A-E4CFA3BC9E1F}" dt="2023-11-21T15:16:31.810" v="11477" actId="14826"/>
          <ac:picMkLst>
            <pc:docMk/>
            <pc:sldMk cId="2776420372" sldId="281"/>
            <ac:picMk id="12" creationId="{259DBEF3-E457-7B3C-306C-C46270282DBC}"/>
          </ac:picMkLst>
        </pc:picChg>
        <pc:picChg chg="add mod">
          <ac:chgData name="Linda Morgan" userId="827612fd-6323-470c-90b3-9d7d5ef6bc5c" providerId="ADAL" clId="{EE82BC34-EDB9-43DC-A95A-E4CFA3BC9E1F}" dt="2023-11-21T15:03:53.462" v="11161" actId="14826"/>
          <ac:picMkLst>
            <pc:docMk/>
            <pc:sldMk cId="2776420372" sldId="281"/>
            <ac:picMk id="34" creationId="{7C4468E4-835C-6B7F-7011-C1DD3D183431}"/>
          </ac:picMkLst>
        </pc:picChg>
        <pc:cxnChg chg="add mod">
          <ac:chgData name="Linda Morgan" userId="827612fd-6323-470c-90b3-9d7d5ef6bc5c" providerId="ADAL" clId="{EE82BC34-EDB9-43DC-A95A-E4CFA3BC9E1F}" dt="2023-11-20T23:05:10.273" v="10881" actId="14100"/>
          <ac:cxnSpMkLst>
            <pc:docMk/>
            <pc:sldMk cId="2776420372" sldId="281"/>
            <ac:cxnSpMk id="14" creationId="{23D2442D-769D-A22E-1CDC-77DE9AD5BE59}"/>
          </ac:cxnSpMkLst>
        </pc:cxnChg>
        <pc:cxnChg chg="add mod">
          <ac:chgData name="Linda Morgan" userId="827612fd-6323-470c-90b3-9d7d5ef6bc5c" providerId="ADAL" clId="{EE82BC34-EDB9-43DC-A95A-E4CFA3BC9E1F}" dt="2023-11-20T22:57:30.908" v="10770" actId="14100"/>
          <ac:cxnSpMkLst>
            <pc:docMk/>
            <pc:sldMk cId="2776420372" sldId="281"/>
            <ac:cxnSpMk id="15" creationId="{7271D42D-50C0-78AD-7510-546887361674}"/>
          </ac:cxnSpMkLst>
        </pc:cxnChg>
        <pc:cxnChg chg="add mod">
          <ac:chgData name="Linda Morgan" userId="827612fd-6323-470c-90b3-9d7d5ef6bc5c" providerId="ADAL" clId="{EE82BC34-EDB9-43DC-A95A-E4CFA3BC9E1F}" dt="2023-11-20T22:59:55.965" v="10827" actId="14100"/>
          <ac:cxnSpMkLst>
            <pc:docMk/>
            <pc:sldMk cId="2776420372" sldId="281"/>
            <ac:cxnSpMk id="17" creationId="{7316411D-0EE6-7B54-1E92-0F6C6A6345EA}"/>
          </ac:cxnSpMkLst>
        </pc:cxnChg>
        <pc:cxnChg chg="add mod">
          <ac:chgData name="Linda Morgan" userId="827612fd-6323-470c-90b3-9d7d5ef6bc5c" providerId="ADAL" clId="{EE82BC34-EDB9-43DC-A95A-E4CFA3BC9E1F}" dt="2023-11-20T23:01:30.177" v="10855" actId="14100"/>
          <ac:cxnSpMkLst>
            <pc:docMk/>
            <pc:sldMk cId="2776420372" sldId="281"/>
            <ac:cxnSpMk id="19" creationId="{42BD7C35-B2A3-BB52-D14C-A7254184EB31}"/>
          </ac:cxnSpMkLst>
        </pc:cxnChg>
        <pc:cxnChg chg="add mod">
          <ac:chgData name="Linda Morgan" userId="827612fd-6323-470c-90b3-9d7d5ef6bc5c" providerId="ADAL" clId="{EE82BC34-EDB9-43DC-A95A-E4CFA3BC9E1F}" dt="2023-11-20T23:01:19.461" v="10853" actId="14100"/>
          <ac:cxnSpMkLst>
            <pc:docMk/>
            <pc:sldMk cId="2776420372" sldId="281"/>
            <ac:cxnSpMk id="20" creationId="{2C912C74-9889-14C9-7B4C-663360412E09}"/>
          </ac:cxnSpMkLst>
        </pc:cxnChg>
        <pc:cxnChg chg="add mod">
          <ac:chgData name="Linda Morgan" userId="827612fd-6323-470c-90b3-9d7d5ef6bc5c" providerId="ADAL" clId="{EE82BC34-EDB9-43DC-A95A-E4CFA3BC9E1F}" dt="2023-11-21T15:24:18.054" v="11741" actId="14100"/>
          <ac:cxnSpMkLst>
            <pc:docMk/>
            <pc:sldMk cId="2776420372" sldId="281"/>
            <ac:cxnSpMk id="21" creationId="{7DCF793D-B725-7366-A83C-BDA57C72E609}"/>
          </ac:cxnSpMkLst>
        </pc:cxnChg>
      </pc:sldChg>
      <pc:sldChg chg="addSp delSp modSp add mod ord chgLayout">
        <pc:chgData name="Linda Morgan" userId="827612fd-6323-470c-90b3-9d7d5ef6bc5c" providerId="ADAL" clId="{EE82BC34-EDB9-43DC-A95A-E4CFA3BC9E1F}" dt="2023-11-21T17:55:27.411" v="15132" actId="114"/>
        <pc:sldMkLst>
          <pc:docMk/>
          <pc:sldMk cId="1237704896" sldId="282"/>
        </pc:sldMkLst>
        <pc:spChg chg="mod ord">
          <ac:chgData name="Linda Morgan" userId="827612fd-6323-470c-90b3-9d7d5ef6bc5c" providerId="ADAL" clId="{EE82BC34-EDB9-43DC-A95A-E4CFA3BC9E1F}" dt="2023-11-20T22:53:07.912" v="10754" actId="113"/>
          <ac:spMkLst>
            <pc:docMk/>
            <pc:sldMk cId="1237704896" sldId="282"/>
            <ac:spMk id="2" creationId="{C57AC7FA-F203-7D5A-CAE5-8600B219146B}"/>
          </ac:spMkLst>
        </pc:spChg>
        <pc:spChg chg="add mod ord">
          <ac:chgData name="Linda Morgan" userId="827612fd-6323-470c-90b3-9d7d5ef6bc5c" providerId="ADAL" clId="{EE82BC34-EDB9-43DC-A95A-E4CFA3BC9E1F}" dt="2023-11-20T22:52:56.660" v="10752" actId="113"/>
          <ac:spMkLst>
            <pc:docMk/>
            <pc:sldMk cId="1237704896" sldId="282"/>
            <ac:spMk id="3" creationId="{55166AEA-A181-0564-48EA-0810F598BBAA}"/>
          </ac:spMkLst>
        </pc:spChg>
        <pc:spChg chg="del">
          <ac:chgData name="Linda Morgan" userId="827612fd-6323-470c-90b3-9d7d5ef6bc5c" providerId="ADAL" clId="{EE82BC34-EDB9-43DC-A95A-E4CFA3BC9E1F}" dt="2023-11-20T22:49:18.280" v="10314" actId="478"/>
          <ac:spMkLst>
            <pc:docMk/>
            <pc:sldMk cId="1237704896" sldId="282"/>
            <ac:spMk id="5" creationId="{6257FB2B-39CE-893B-71B0-0FDF0471F19C}"/>
          </ac:spMkLst>
        </pc:spChg>
        <pc:graphicFrameChg chg="mod modGraphic">
          <ac:chgData name="Linda Morgan" userId="827612fd-6323-470c-90b3-9d7d5ef6bc5c" providerId="ADAL" clId="{EE82BC34-EDB9-43DC-A95A-E4CFA3BC9E1F}" dt="2023-11-21T17:55:27.411" v="15132" actId="114"/>
          <ac:graphicFrameMkLst>
            <pc:docMk/>
            <pc:sldMk cId="1237704896" sldId="282"/>
            <ac:graphicFrameMk id="4" creationId="{1CF6D6B5-8A5B-149C-643E-4672FA9A83E8}"/>
          </ac:graphicFrameMkLst>
        </pc:graphicFrameChg>
      </pc:sldChg>
      <pc:sldChg chg="addSp delSp modSp add mod">
        <pc:chgData name="Linda Morgan" userId="827612fd-6323-470c-90b3-9d7d5ef6bc5c" providerId="ADAL" clId="{EE82BC34-EDB9-43DC-A95A-E4CFA3BC9E1F}" dt="2023-11-21T15:26:25.425" v="11745" actId="14100"/>
        <pc:sldMkLst>
          <pc:docMk/>
          <pc:sldMk cId="7619616" sldId="283"/>
        </pc:sldMkLst>
        <pc:spChg chg="mod">
          <ac:chgData name="Linda Morgan" userId="827612fd-6323-470c-90b3-9d7d5ef6bc5c" providerId="ADAL" clId="{EE82BC34-EDB9-43DC-A95A-E4CFA3BC9E1F}" dt="2023-11-21T14:54:43.993" v="10940" actId="20577"/>
          <ac:spMkLst>
            <pc:docMk/>
            <pc:sldMk cId="7619616" sldId="283"/>
            <ac:spMk id="2" creationId="{A1404750-AD92-1B17-9479-D0EEABAB3088}"/>
          </ac:spMkLst>
        </pc:spChg>
        <pc:spChg chg="mod">
          <ac:chgData name="Linda Morgan" userId="827612fd-6323-470c-90b3-9d7d5ef6bc5c" providerId="ADAL" clId="{EE82BC34-EDB9-43DC-A95A-E4CFA3BC9E1F}" dt="2023-11-21T15:19:13.718" v="11575" actId="27636"/>
          <ac:spMkLst>
            <pc:docMk/>
            <pc:sldMk cId="7619616" sldId="283"/>
            <ac:spMk id="3" creationId="{FDD7ECB0-BD31-2384-A969-AB5DA0E7C836}"/>
          </ac:spMkLst>
        </pc:spChg>
        <pc:spChg chg="del">
          <ac:chgData name="Linda Morgan" userId="827612fd-6323-470c-90b3-9d7d5ef6bc5c" providerId="ADAL" clId="{EE82BC34-EDB9-43DC-A95A-E4CFA3BC9E1F}" dt="2023-11-21T14:54:59.557" v="10942" actId="478"/>
          <ac:spMkLst>
            <pc:docMk/>
            <pc:sldMk cId="7619616" sldId="283"/>
            <ac:spMk id="22" creationId="{A1A97677-816E-F807-A741-961E4F16C00A}"/>
          </ac:spMkLst>
        </pc:spChg>
        <pc:spChg chg="del">
          <ac:chgData name="Linda Morgan" userId="827612fd-6323-470c-90b3-9d7d5ef6bc5c" providerId="ADAL" clId="{EE82BC34-EDB9-43DC-A95A-E4CFA3BC9E1F}" dt="2023-11-21T14:55:03.515" v="10945" actId="478"/>
          <ac:spMkLst>
            <pc:docMk/>
            <pc:sldMk cId="7619616" sldId="283"/>
            <ac:spMk id="23" creationId="{A544BDA5-38AB-7754-C239-C2C159BB334C}"/>
          </ac:spMkLst>
        </pc:spChg>
        <pc:spChg chg="del">
          <ac:chgData name="Linda Morgan" userId="827612fd-6323-470c-90b3-9d7d5ef6bc5c" providerId="ADAL" clId="{EE82BC34-EDB9-43DC-A95A-E4CFA3BC9E1F}" dt="2023-11-21T14:55:06.307" v="10947" actId="478"/>
          <ac:spMkLst>
            <pc:docMk/>
            <pc:sldMk cId="7619616" sldId="283"/>
            <ac:spMk id="24" creationId="{461D6B12-6B04-8CEC-7288-4A6A8058602D}"/>
          </ac:spMkLst>
        </pc:spChg>
        <pc:spChg chg="del">
          <ac:chgData name="Linda Morgan" userId="827612fd-6323-470c-90b3-9d7d5ef6bc5c" providerId="ADAL" clId="{EE82BC34-EDB9-43DC-A95A-E4CFA3BC9E1F}" dt="2023-11-21T14:55:09.186" v="10949" actId="478"/>
          <ac:spMkLst>
            <pc:docMk/>
            <pc:sldMk cId="7619616" sldId="283"/>
            <ac:spMk id="26" creationId="{6781672F-C734-33D0-CD57-45D2717F711A}"/>
          </ac:spMkLst>
        </pc:spChg>
        <pc:spChg chg="add mod">
          <ac:chgData name="Linda Morgan" userId="827612fd-6323-470c-90b3-9d7d5ef6bc5c" providerId="ADAL" clId="{EE82BC34-EDB9-43DC-A95A-E4CFA3BC9E1F}" dt="2023-11-21T15:22:30.171" v="11682" actId="1076"/>
          <ac:spMkLst>
            <pc:docMk/>
            <pc:sldMk cId="7619616" sldId="283"/>
            <ac:spMk id="27" creationId="{40A2EBDE-EE17-CD91-ABA8-4B622CF960C6}"/>
          </ac:spMkLst>
        </pc:spChg>
        <pc:spChg chg="del">
          <ac:chgData name="Linda Morgan" userId="827612fd-6323-470c-90b3-9d7d5ef6bc5c" providerId="ADAL" clId="{EE82BC34-EDB9-43DC-A95A-E4CFA3BC9E1F}" dt="2023-11-21T14:55:12.280" v="10951" actId="478"/>
          <ac:spMkLst>
            <pc:docMk/>
            <pc:sldMk cId="7619616" sldId="283"/>
            <ac:spMk id="28" creationId="{3A3FD081-A994-0E07-9057-3EA0944AC164}"/>
          </ac:spMkLst>
        </pc:spChg>
        <pc:spChg chg="del">
          <ac:chgData name="Linda Morgan" userId="827612fd-6323-470c-90b3-9d7d5ef6bc5c" providerId="ADAL" clId="{EE82BC34-EDB9-43DC-A95A-E4CFA3BC9E1F}" dt="2023-11-21T14:55:14.337" v="10952" actId="478"/>
          <ac:spMkLst>
            <pc:docMk/>
            <pc:sldMk cId="7619616" sldId="283"/>
            <ac:spMk id="29" creationId="{92910F5D-E131-6472-227F-C1565B71F54D}"/>
          </ac:spMkLst>
        </pc:spChg>
        <pc:spChg chg="add mod">
          <ac:chgData name="Linda Morgan" userId="827612fd-6323-470c-90b3-9d7d5ef6bc5c" providerId="ADAL" clId="{EE82BC34-EDB9-43DC-A95A-E4CFA3BC9E1F}" dt="2023-11-21T15:21:30.527" v="11672" actId="1036"/>
          <ac:spMkLst>
            <pc:docMk/>
            <pc:sldMk cId="7619616" sldId="283"/>
            <ac:spMk id="30" creationId="{76F57FFD-7715-DDDD-729E-403392405BE8}"/>
          </ac:spMkLst>
        </pc:spChg>
        <pc:spChg chg="add mod">
          <ac:chgData name="Linda Morgan" userId="827612fd-6323-470c-90b3-9d7d5ef6bc5c" providerId="ADAL" clId="{EE82BC34-EDB9-43DC-A95A-E4CFA3BC9E1F}" dt="2023-11-21T15:23:04.691" v="11700" actId="1036"/>
          <ac:spMkLst>
            <pc:docMk/>
            <pc:sldMk cId="7619616" sldId="283"/>
            <ac:spMk id="31" creationId="{FAC68960-668E-597C-BE40-2E65B61F4DCA}"/>
          </ac:spMkLst>
        </pc:spChg>
        <pc:spChg chg="add mod">
          <ac:chgData name="Linda Morgan" userId="827612fd-6323-470c-90b3-9d7d5ef6bc5c" providerId="ADAL" clId="{EE82BC34-EDB9-43DC-A95A-E4CFA3BC9E1F}" dt="2023-11-21T15:23:30.280" v="11728" actId="1036"/>
          <ac:spMkLst>
            <pc:docMk/>
            <pc:sldMk cId="7619616" sldId="283"/>
            <ac:spMk id="32" creationId="{77E2F3A0-3E9B-C024-1821-C261DF8CCA12}"/>
          </ac:spMkLst>
        </pc:spChg>
        <pc:spChg chg="add del mod">
          <ac:chgData name="Linda Morgan" userId="827612fd-6323-470c-90b3-9d7d5ef6bc5c" providerId="ADAL" clId="{EE82BC34-EDB9-43DC-A95A-E4CFA3BC9E1F}" dt="2023-11-21T15:19:33.953" v="11596" actId="1036"/>
          <ac:spMkLst>
            <pc:docMk/>
            <pc:sldMk cId="7619616" sldId="283"/>
            <ac:spMk id="35" creationId="{ED307DF1-0E3B-E6AC-19CD-5ADB13AEA7D4}"/>
          </ac:spMkLst>
        </pc:spChg>
        <pc:picChg chg="add del mod">
          <ac:chgData name="Linda Morgan" userId="827612fd-6323-470c-90b3-9d7d5ef6bc5c" providerId="ADAL" clId="{EE82BC34-EDB9-43DC-A95A-E4CFA3BC9E1F}" dt="2023-11-21T15:10:54.079" v="11240" actId="478"/>
          <ac:picMkLst>
            <pc:docMk/>
            <pc:sldMk cId="7619616" sldId="283"/>
            <ac:picMk id="5" creationId="{155E899E-7020-A604-5B9F-9E066EC50D0D}"/>
          </ac:picMkLst>
        </pc:picChg>
        <pc:picChg chg="del mod">
          <ac:chgData name="Linda Morgan" userId="827612fd-6323-470c-90b3-9d7d5ef6bc5c" providerId="ADAL" clId="{EE82BC34-EDB9-43DC-A95A-E4CFA3BC9E1F}" dt="2023-11-21T15:08:13.702" v="11167" actId="478"/>
          <ac:picMkLst>
            <pc:docMk/>
            <pc:sldMk cId="7619616" sldId="283"/>
            <ac:picMk id="6" creationId="{8F0D7A83-1F6D-A793-8845-57A490A1D5B9}"/>
          </ac:picMkLst>
        </pc:picChg>
        <pc:picChg chg="add mod">
          <ac:chgData name="Linda Morgan" userId="827612fd-6323-470c-90b3-9d7d5ef6bc5c" providerId="ADAL" clId="{EE82BC34-EDB9-43DC-A95A-E4CFA3BC9E1F}" dt="2023-11-21T15:26:25.425" v="11745" actId="14100"/>
          <ac:picMkLst>
            <pc:docMk/>
            <pc:sldMk cId="7619616" sldId="283"/>
            <ac:picMk id="8" creationId="{C412E342-16F5-2D3F-4700-B58710058551}"/>
          </ac:picMkLst>
        </pc:picChg>
        <pc:picChg chg="del">
          <ac:chgData name="Linda Morgan" userId="827612fd-6323-470c-90b3-9d7d5ef6bc5c" providerId="ADAL" clId="{EE82BC34-EDB9-43DC-A95A-E4CFA3BC9E1F}" dt="2023-11-21T14:54:55.042" v="10941" actId="478"/>
          <ac:picMkLst>
            <pc:docMk/>
            <pc:sldMk cId="7619616" sldId="283"/>
            <ac:picMk id="10" creationId="{C3B2572C-7F94-A771-5894-60A028C39D0F}"/>
          </ac:picMkLst>
        </pc:picChg>
        <pc:picChg chg="add mod">
          <ac:chgData name="Linda Morgan" userId="827612fd-6323-470c-90b3-9d7d5ef6bc5c" providerId="ADAL" clId="{EE82BC34-EDB9-43DC-A95A-E4CFA3BC9E1F}" dt="2023-11-21T15:19:22.879" v="11592" actId="1035"/>
          <ac:picMkLst>
            <pc:docMk/>
            <pc:sldMk cId="7619616" sldId="283"/>
            <ac:picMk id="11" creationId="{4EDE3393-F1C1-8309-9525-CFF57ABABF80}"/>
          </ac:picMkLst>
        </pc:picChg>
        <pc:picChg chg="add del mod">
          <ac:chgData name="Linda Morgan" userId="827612fd-6323-470c-90b3-9d7d5ef6bc5c" providerId="ADAL" clId="{EE82BC34-EDB9-43DC-A95A-E4CFA3BC9E1F}" dt="2023-11-21T15:25:32.514" v="11742" actId="478"/>
          <ac:picMkLst>
            <pc:docMk/>
            <pc:sldMk cId="7619616" sldId="283"/>
            <ac:picMk id="12" creationId="{259DBEF3-E457-7B3C-306C-C46270282DBC}"/>
          </ac:picMkLst>
        </pc:picChg>
        <pc:picChg chg="add del mod">
          <ac:chgData name="Linda Morgan" userId="827612fd-6323-470c-90b3-9d7d5ef6bc5c" providerId="ADAL" clId="{EE82BC34-EDB9-43DC-A95A-E4CFA3BC9E1F}" dt="2023-11-21T15:19:33.953" v="11596" actId="1036"/>
          <ac:picMkLst>
            <pc:docMk/>
            <pc:sldMk cId="7619616" sldId="283"/>
            <ac:picMk id="34" creationId="{7C4468E4-835C-6B7F-7011-C1DD3D183431}"/>
          </ac:picMkLst>
        </pc:picChg>
        <pc:picChg chg="add mod">
          <ac:chgData name="Linda Morgan" userId="827612fd-6323-470c-90b3-9d7d5ef6bc5c" providerId="ADAL" clId="{EE82BC34-EDB9-43DC-A95A-E4CFA3BC9E1F}" dt="2023-11-21T15:25:44.412" v="11744" actId="1076"/>
          <ac:picMkLst>
            <pc:docMk/>
            <pc:sldMk cId="7619616" sldId="283"/>
            <ac:picMk id="42" creationId="{1A7BF3FC-99A6-AA57-D916-31CD7B2ADA95}"/>
          </ac:picMkLst>
        </pc:picChg>
        <pc:cxnChg chg="add mod">
          <ac:chgData name="Linda Morgan" userId="827612fd-6323-470c-90b3-9d7d5ef6bc5c" providerId="ADAL" clId="{EE82BC34-EDB9-43DC-A95A-E4CFA3BC9E1F}" dt="2023-11-21T15:22:41.376" v="11684" actId="14100"/>
          <ac:cxnSpMkLst>
            <pc:docMk/>
            <pc:sldMk cId="7619616" sldId="283"/>
            <ac:cxnSpMk id="13" creationId="{FB8575C0-7635-16D8-C6E3-1C18A0AEF7BC}"/>
          </ac:cxnSpMkLst>
        </pc:cxnChg>
        <pc:cxnChg chg="del mod">
          <ac:chgData name="Linda Morgan" userId="827612fd-6323-470c-90b3-9d7d5ef6bc5c" providerId="ADAL" clId="{EE82BC34-EDB9-43DC-A95A-E4CFA3BC9E1F}" dt="2023-11-21T14:55:00.560" v="10943" actId="478"/>
          <ac:cxnSpMkLst>
            <pc:docMk/>
            <pc:sldMk cId="7619616" sldId="283"/>
            <ac:cxnSpMk id="14" creationId="{23D2442D-769D-A22E-1CDC-77DE9AD5BE59}"/>
          </ac:cxnSpMkLst>
        </pc:cxnChg>
        <pc:cxnChg chg="del">
          <ac:chgData name="Linda Morgan" userId="827612fd-6323-470c-90b3-9d7d5ef6bc5c" providerId="ADAL" clId="{EE82BC34-EDB9-43DC-A95A-E4CFA3BC9E1F}" dt="2023-11-21T14:55:01.672" v="10944" actId="478"/>
          <ac:cxnSpMkLst>
            <pc:docMk/>
            <pc:sldMk cId="7619616" sldId="283"/>
            <ac:cxnSpMk id="15" creationId="{7271D42D-50C0-78AD-7510-546887361674}"/>
          </ac:cxnSpMkLst>
        </pc:cxnChg>
        <pc:cxnChg chg="add mod">
          <ac:chgData name="Linda Morgan" userId="827612fd-6323-470c-90b3-9d7d5ef6bc5c" providerId="ADAL" clId="{EE82BC34-EDB9-43DC-A95A-E4CFA3BC9E1F}" dt="2023-11-21T15:21:20.338" v="11649" actId="14100"/>
          <ac:cxnSpMkLst>
            <pc:docMk/>
            <pc:sldMk cId="7619616" sldId="283"/>
            <ac:cxnSpMk id="16" creationId="{89AF5BEC-174B-A6B0-70C9-8BB67E206141}"/>
          </ac:cxnSpMkLst>
        </pc:cxnChg>
        <pc:cxnChg chg="del mod">
          <ac:chgData name="Linda Morgan" userId="827612fd-6323-470c-90b3-9d7d5ef6bc5c" providerId="ADAL" clId="{EE82BC34-EDB9-43DC-A95A-E4CFA3BC9E1F}" dt="2023-11-21T14:55:04.728" v="10946" actId="478"/>
          <ac:cxnSpMkLst>
            <pc:docMk/>
            <pc:sldMk cId="7619616" sldId="283"/>
            <ac:cxnSpMk id="17" creationId="{7316411D-0EE6-7B54-1E92-0F6C6A6345EA}"/>
          </ac:cxnSpMkLst>
        </pc:cxnChg>
        <pc:cxnChg chg="add mod">
          <ac:chgData name="Linda Morgan" userId="827612fd-6323-470c-90b3-9d7d5ef6bc5c" providerId="ADAL" clId="{EE82BC34-EDB9-43DC-A95A-E4CFA3BC9E1F}" dt="2023-11-21T15:20:53.376" v="11629" actId="14100"/>
          <ac:cxnSpMkLst>
            <pc:docMk/>
            <pc:sldMk cId="7619616" sldId="283"/>
            <ac:cxnSpMk id="18" creationId="{4E8B8B40-3931-129A-C073-AEA36373D1D9}"/>
          </ac:cxnSpMkLst>
        </pc:cxnChg>
        <pc:cxnChg chg="del mod">
          <ac:chgData name="Linda Morgan" userId="827612fd-6323-470c-90b3-9d7d5ef6bc5c" providerId="ADAL" clId="{EE82BC34-EDB9-43DC-A95A-E4CFA3BC9E1F}" dt="2023-11-21T14:55:07.454" v="10948" actId="478"/>
          <ac:cxnSpMkLst>
            <pc:docMk/>
            <pc:sldMk cId="7619616" sldId="283"/>
            <ac:cxnSpMk id="19" creationId="{42BD7C35-B2A3-BB52-D14C-A7254184EB31}"/>
          </ac:cxnSpMkLst>
        </pc:cxnChg>
        <pc:cxnChg chg="del mod">
          <ac:chgData name="Linda Morgan" userId="827612fd-6323-470c-90b3-9d7d5ef6bc5c" providerId="ADAL" clId="{EE82BC34-EDB9-43DC-A95A-E4CFA3BC9E1F}" dt="2023-11-21T14:55:10.579" v="10950" actId="478"/>
          <ac:cxnSpMkLst>
            <pc:docMk/>
            <pc:sldMk cId="7619616" sldId="283"/>
            <ac:cxnSpMk id="20" creationId="{2C912C74-9889-14C9-7B4C-663360412E09}"/>
          </ac:cxnSpMkLst>
        </pc:cxnChg>
        <pc:cxnChg chg="del">
          <ac:chgData name="Linda Morgan" userId="827612fd-6323-470c-90b3-9d7d5ef6bc5c" providerId="ADAL" clId="{EE82BC34-EDB9-43DC-A95A-E4CFA3BC9E1F}" dt="2023-11-21T14:55:15.453" v="10953" actId="478"/>
          <ac:cxnSpMkLst>
            <pc:docMk/>
            <pc:sldMk cId="7619616" sldId="283"/>
            <ac:cxnSpMk id="21" creationId="{7DCF793D-B725-7366-A83C-BDA57C72E609}"/>
          </ac:cxnSpMkLst>
        </pc:cxnChg>
        <pc:cxnChg chg="add mod">
          <ac:chgData name="Linda Morgan" userId="827612fd-6323-470c-90b3-9d7d5ef6bc5c" providerId="ADAL" clId="{EE82BC34-EDB9-43DC-A95A-E4CFA3BC9E1F}" dt="2023-11-21T15:20:22.630" v="11603" actId="14100"/>
          <ac:cxnSpMkLst>
            <pc:docMk/>
            <pc:sldMk cId="7619616" sldId="283"/>
            <ac:cxnSpMk id="25" creationId="{20FF0FFD-DB79-C270-8B4B-EF8FE9A95444}"/>
          </ac:cxnSpMkLst>
        </pc:cxnChg>
      </pc:sldChg>
      <pc:sldChg chg="modSp add mod ord">
        <pc:chgData name="Linda Morgan" userId="827612fd-6323-470c-90b3-9d7d5ef6bc5c" providerId="ADAL" clId="{EE82BC34-EDB9-43DC-A95A-E4CFA3BC9E1F}" dt="2023-11-21T16:02:42.070" v="12623" actId="113"/>
        <pc:sldMkLst>
          <pc:docMk/>
          <pc:sldMk cId="3128858031" sldId="284"/>
        </pc:sldMkLst>
        <pc:spChg chg="mod">
          <ac:chgData name="Linda Morgan" userId="827612fd-6323-470c-90b3-9d7d5ef6bc5c" providerId="ADAL" clId="{EE82BC34-EDB9-43DC-A95A-E4CFA3BC9E1F}" dt="2023-11-21T15:53:49.740" v="12244" actId="20577"/>
          <ac:spMkLst>
            <pc:docMk/>
            <pc:sldMk cId="3128858031" sldId="284"/>
            <ac:spMk id="2" creationId="{A1404750-AD92-1B17-9479-D0EEABAB3088}"/>
          </ac:spMkLst>
        </pc:spChg>
        <pc:spChg chg="mod">
          <ac:chgData name="Linda Morgan" userId="827612fd-6323-470c-90b3-9d7d5ef6bc5c" providerId="ADAL" clId="{EE82BC34-EDB9-43DC-A95A-E4CFA3BC9E1F}" dt="2023-11-21T16:02:42.070" v="12623" actId="113"/>
          <ac:spMkLst>
            <pc:docMk/>
            <pc:sldMk cId="3128858031" sldId="284"/>
            <ac:spMk id="3" creationId="{FDD7ECB0-BD31-2384-A969-AB5DA0E7C836}"/>
          </ac:spMkLst>
        </pc:spChg>
      </pc:sldChg>
      <pc:sldChg chg="addSp modSp add mod">
        <pc:chgData name="Linda Morgan" userId="827612fd-6323-470c-90b3-9d7d5ef6bc5c" providerId="ADAL" clId="{EE82BC34-EDB9-43DC-A95A-E4CFA3BC9E1F}" dt="2023-11-21T16:20:46.146" v="13438" actId="14100"/>
        <pc:sldMkLst>
          <pc:docMk/>
          <pc:sldMk cId="2296705842" sldId="285"/>
        </pc:sldMkLst>
        <pc:spChg chg="mod">
          <ac:chgData name="Linda Morgan" userId="827612fd-6323-470c-90b3-9d7d5ef6bc5c" providerId="ADAL" clId="{EE82BC34-EDB9-43DC-A95A-E4CFA3BC9E1F}" dt="2023-11-21T16:17:02.617" v="13304" actId="14100"/>
          <ac:spMkLst>
            <pc:docMk/>
            <pc:sldMk cId="2296705842" sldId="285"/>
            <ac:spMk id="3" creationId="{FDD7ECB0-BD31-2384-A969-AB5DA0E7C836}"/>
          </ac:spMkLst>
        </pc:spChg>
        <pc:spChg chg="add mod">
          <ac:chgData name="Linda Morgan" userId="827612fd-6323-470c-90b3-9d7d5ef6bc5c" providerId="ADAL" clId="{EE82BC34-EDB9-43DC-A95A-E4CFA3BC9E1F}" dt="2023-11-21T16:18:08.353" v="13427" actId="20577"/>
          <ac:spMkLst>
            <pc:docMk/>
            <pc:sldMk cId="2296705842" sldId="285"/>
            <ac:spMk id="6" creationId="{3016C570-8E7A-C94E-9E01-1AFD2BC4D3B1}"/>
          </ac:spMkLst>
        </pc:spChg>
        <pc:picChg chg="add mod">
          <ac:chgData name="Linda Morgan" userId="827612fd-6323-470c-90b3-9d7d5ef6bc5c" providerId="ADAL" clId="{EE82BC34-EDB9-43DC-A95A-E4CFA3BC9E1F}" dt="2023-11-21T16:16:48.177" v="13288" actId="1582"/>
          <ac:picMkLst>
            <pc:docMk/>
            <pc:sldMk cId="2296705842" sldId="285"/>
            <ac:picMk id="5" creationId="{4646ADF7-801C-C9CA-3946-0CE40311C11E}"/>
          </ac:picMkLst>
        </pc:picChg>
        <pc:picChg chg="add mod">
          <ac:chgData name="Linda Morgan" userId="827612fd-6323-470c-90b3-9d7d5ef6bc5c" providerId="ADAL" clId="{EE82BC34-EDB9-43DC-A95A-E4CFA3BC9E1F}" dt="2023-11-21T16:20:46.146" v="13438" actId="14100"/>
          <ac:picMkLst>
            <pc:docMk/>
            <pc:sldMk cId="2296705842" sldId="285"/>
            <ac:picMk id="8" creationId="{30C84F03-3D04-B239-9C36-040E8B43FF3A}"/>
          </ac:picMkLst>
        </pc:picChg>
      </pc:sldChg>
      <pc:sldChg chg="addSp delSp modSp add mod ord modAnim">
        <pc:chgData name="Linda Morgan" userId="827612fd-6323-470c-90b3-9d7d5ef6bc5c" providerId="ADAL" clId="{EE82BC34-EDB9-43DC-A95A-E4CFA3BC9E1F}" dt="2023-11-21T16:14:15.718" v="13152" actId="1037"/>
        <pc:sldMkLst>
          <pc:docMk/>
          <pc:sldMk cId="3330986745" sldId="286"/>
        </pc:sldMkLst>
        <pc:spChg chg="mod">
          <ac:chgData name="Linda Morgan" userId="827612fd-6323-470c-90b3-9d7d5ef6bc5c" providerId="ADAL" clId="{EE82BC34-EDB9-43DC-A95A-E4CFA3BC9E1F}" dt="2023-11-21T15:55:30.617" v="12351" actId="20577"/>
          <ac:spMkLst>
            <pc:docMk/>
            <pc:sldMk cId="3330986745" sldId="286"/>
            <ac:spMk id="2" creationId="{A1404750-AD92-1B17-9479-D0EEABAB3088}"/>
          </ac:spMkLst>
        </pc:spChg>
        <pc:spChg chg="mod">
          <ac:chgData name="Linda Morgan" userId="827612fd-6323-470c-90b3-9d7d5ef6bc5c" providerId="ADAL" clId="{EE82BC34-EDB9-43DC-A95A-E4CFA3BC9E1F}" dt="2023-11-21T16:14:02.982" v="13143" actId="1035"/>
          <ac:spMkLst>
            <pc:docMk/>
            <pc:sldMk cId="3330986745" sldId="286"/>
            <ac:spMk id="3" creationId="{FDD7ECB0-BD31-2384-A969-AB5DA0E7C836}"/>
          </ac:spMkLst>
        </pc:spChg>
        <pc:picChg chg="add mod">
          <ac:chgData name="Linda Morgan" userId="827612fd-6323-470c-90b3-9d7d5ef6bc5c" providerId="ADAL" clId="{EE82BC34-EDB9-43DC-A95A-E4CFA3BC9E1F}" dt="2023-11-21T16:14:09.101" v="13151" actId="1035"/>
          <ac:picMkLst>
            <pc:docMk/>
            <pc:sldMk cId="3330986745" sldId="286"/>
            <ac:picMk id="5" creationId="{BCF5F64B-A27B-C174-022A-7F0B0631717D}"/>
          </ac:picMkLst>
        </pc:picChg>
        <pc:picChg chg="add mod">
          <ac:chgData name="Linda Morgan" userId="827612fd-6323-470c-90b3-9d7d5ef6bc5c" providerId="ADAL" clId="{EE82BC34-EDB9-43DC-A95A-E4CFA3BC9E1F}" dt="2023-11-21T16:11:29.588" v="13091" actId="1582"/>
          <ac:picMkLst>
            <pc:docMk/>
            <pc:sldMk cId="3330986745" sldId="286"/>
            <ac:picMk id="7" creationId="{CF63D5E0-DF8C-5BB0-7C71-F363A907FDC1}"/>
          </ac:picMkLst>
        </pc:picChg>
        <pc:picChg chg="add del">
          <ac:chgData name="Linda Morgan" userId="827612fd-6323-470c-90b3-9d7d5ef6bc5c" providerId="ADAL" clId="{EE82BC34-EDB9-43DC-A95A-E4CFA3BC9E1F}" dt="2023-11-21T16:09:01.506" v="13044" actId="22"/>
          <ac:picMkLst>
            <pc:docMk/>
            <pc:sldMk cId="3330986745" sldId="286"/>
            <ac:picMk id="9" creationId="{F9D0F402-DA88-A5F9-F245-5B94593D58E2}"/>
          </ac:picMkLst>
        </pc:picChg>
        <pc:picChg chg="add mod">
          <ac:chgData name="Linda Morgan" userId="827612fd-6323-470c-90b3-9d7d5ef6bc5c" providerId="ADAL" clId="{EE82BC34-EDB9-43DC-A95A-E4CFA3BC9E1F}" dt="2023-11-21T16:11:51.568" v="13111" actId="1582"/>
          <ac:picMkLst>
            <pc:docMk/>
            <pc:sldMk cId="3330986745" sldId="286"/>
            <ac:picMk id="11" creationId="{A4CFC0C2-7BA6-B8B6-0853-6C58A3A34275}"/>
          </ac:picMkLst>
        </pc:picChg>
        <pc:picChg chg="add mod">
          <ac:chgData name="Linda Morgan" userId="827612fd-6323-470c-90b3-9d7d5ef6bc5c" providerId="ADAL" clId="{EE82BC34-EDB9-43DC-A95A-E4CFA3BC9E1F}" dt="2023-11-21T16:11:41.872" v="13108" actId="1035"/>
          <ac:picMkLst>
            <pc:docMk/>
            <pc:sldMk cId="3330986745" sldId="286"/>
            <ac:picMk id="13" creationId="{2CAB3812-9C4A-A1DF-F1CF-F159A7188D0F}"/>
          </ac:picMkLst>
        </pc:picChg>
        <pc:picChg chg="add mod">
          <ac:chgData name="Linda Morgan" userId="827612fd-6323-470c-90b3-9d7d5ef6bc5c" providerId="ADAL" clId="{EE82BC34-EDB9-43DC-A95A-E4CFA3BC9E1F}" dt="2023-11-21T16:14:15.718" v="13152" actId="1037"/>
          <ac:picMkLst>
            <pc:docMk/>
            <pc:sldMk cId="3330986745" sldId="286"/>
            <ac:picMk id="15" creationId="{5A5CB919-27FB-1565-92D8-FBE992FDAA95}"/>
          </ac:picMkLst>
        </pc:picChg>
      </pc:sldChg>
      <pc:sldChg chg="addSp delSp modSp add mod">
        <pc:chgData name="Linda Morgan" userId="827612fd-6323-470c-90b3-9d7d5ef6bc5c" providerId="ADAL" clId="{EE82BC34-EDB9-43DC-A95A-E4CFA3BC9E1F}" dt="2023-11-21T16:29:54.423" v="13951" actId="20577"/>
        <pc:sldMkLst>
          <pc:docMk/>
          <pc:sldMk cId="2915543834" sldId="287"/>
        </pc:sldMkLst>
        <pc:spChg chg="mod">
          <ac:chgData name="Linda Morgan" userId="827612fd-6323-470c-90b3-9d7d5ef6bc5c" providerId="ADAL" clId="{EE82BC34-EDB9-43DC-A95A-E4CFA3BC9E1F}" dt="2023-11-21T16:29:54.423" v="13951" actId="20577"/>
          <ac:spMkLst>
            <pc:docMk/>
            <pc:sldMk cId="2915543834" sldId="287"/>
            <ac:spMk id="3" creationId="{FDD7ECB0-BD31-2384-A969-AB5DA0E7C836}"/>
          </ac:spMkLst>
        </pc:spChg>
        <pc:spChg chg="del">
          <ac:chgData name="Linda Morgan" userId="827612fd-6323-470c-90b3-9d7d5ef6bc5c" providerId="ADAL" clId="{EE82BC34-EDB9-43DC-A95A-E4CFA3BC9E1F}" dt="2023-11-21T16:21:42.481" v="13441" actId="478"/>
          <ac:spMkLst>
            <pc:docMk/>
            <pc:sldMk cId="2915543834" sldId="287"/>
            <ac:spMk id="6" creationId="{3016C570-8E7A-C94E-9E01-1AFD2BC4D3B1}"/>
          </ac:spMkLst>
        </pc:spChg>
        <pc:spChg chg="add mod">
          <ac:chgData name="Linda Morgan" userId="827612fd-6323-470c-90b3-9d7d5ef6bc5c" providerId="ADAL" clId="{EE82BC34-EDB9-43DC-A95A-E4CFA3BC9E1F}" dt="2023-11-21T16:23:26.482" v="13475" actId="1037"/>
          <ac:spMkLst>
            <pc:docMk/>
            <pc:sldMk cId="2915543834" sldId="287"/>
            <ac:spMk id="13" creationId="{D0D2ABBB-BE40-522C-A3BC-FCE48DCC23D2}"/>
          </ac:spMkLst>
        </pc:spChg>
        <pc:spChg chg="add mod">
          <ac:chgData name="Linda Morgan" userId="827612fd-6323-470c-90b3-9d7d5ef6bc5c" providerId="ADAL" clId="{EE82BC34-EDB9-43DC-A95A-E4CFA3BC9E1F}" dt="2023-11-21T16:27:01.853" v="13553" actId="1035"/>
          <ac:spMkLst>
            <pc:docMk/>
            <pc:sldMk cId="2915543834" sldId="287"/>
            <ac:spMk id="14" creationId="{5A35DFB2-F6A5-1A69-2D91-D580016F23CE}"/>
          </ac:spMkLst>
        </pc:spChg>
        <pc:spChg chg="add mod">
          <ac:chgData name="Linda Morgan" userId="827612fd-6323-470c-90b3-9d7d5ef6bc5c" providerId="ADAL" clId="{EE82BC34-EDB9-43DC-A95A-E4CFA3BC9E1F}" dt="2023-11-21T16:24:52.093" v="13504" actId="1038"/>
          <ac:spMkLst>
            <pc:docMk/>
            <pc:sldMk cId="2915543834" sldId="287"/>
            <ac:spMk id="15" creationId="{753E3512-CA53-7255-868C-FBCE171F74AE}"/>
          </ac:spMkLst>
        </pc:spChg>
        <pc:spChg chg="add mod">
          <ac:chgData name="Linda Morgan" userId="827612fd-6323-470c-90b3-9d7d5ef6bc5c" providerId="ADAL" clId="{EE82BC34-EDB9-43DC-A95A-E4CFA3BC9E1F}" dt="2023-11-21T16:27:12.010" v="13555" actId="1035"/>
          <ac:spMkLst>
            <pc:docMk/>
            <pc:sldMk cId="2915543834" sldId="287"/>
            <ac:spMk id="16" creationId="{56EE8304-0021-23EA-F10A-172C3813AFA9}"/>
          </ac:spMkLst>
        </pc:spChg>
        <pc:spChg chg="add mod">
          <ac:chgData name="Linda Morgan" userId="827612fd-6323-470c-90b3-9d7d5ef6bc5c" providerId="ADAL" clId="{EE82BC34-EDB9-43DC-A95A-E4CFA3BC9E1F}" dt="2023-11-21T16:26:39.138" v="13550" actId="1036"/>
          <ac:spMkLst>
            <pc:docMk/>
            <pc:sldMk cId="2915543834" sldId="287"/>
            <ac:spMk id="19" creationId="{E3FB9658-D8F4-1FE4-BAC8-0AA76939271F}"/>
          </ac:spMkLst>
        </pc:spChg>
        <pc:picChg chg="del">
          <ac:chgData name="Linda Morgan" userId="827612fd-6323-470c-90b3-9d7d5ef6bc5c" providerId="ADAL" clId="{EE82BC34-EDB9-43DC-A95A-E4CFA3BC9E1F}" dt="2023-11-21T16:21:43.203" v="13442" actId="478"/>
          <ac:picMkLst>
            <pc:docMk/>
            <pc:sldMk cId="2915543834" sldId="287"/>
            <ac:picMk id="5" creationId="{4646ADF7-801C-C9CA-3946-0CE40311C11E}"/>
          </ac:picMkLst>
        </pc:picChg>
        <pc:picChg chg="add mod">
          <ac:chgData name="Linda Morgan" userId="827612fd-6323-470c-90b3-9d7d5ef6bc5c" providerId="ADAL" clId="{EE82BC34-EDB9-43DC-A95A-E4CFA3BC9E1F}" dt="2023-11-21T16:22:31.401" v="13450" actId="1076"/>
          <ac:picMkLst>
            <pc:docMk/>
            <pc:sldMk cId="2915543834" sldId="287"/>
            <ac:picMk id="7" creationId="{AAC9F781-0EB3-74CA-437F-CBAE4FB40281}"/>
          </ac:picMkLst>
        </pc:picChg>
        <pc:picChg chg="del">
          <ac:chgData name="Linda Morgan" userId="827612fd-6323-470c-90b3-9d7d5ef6bc5c" providerId="ADAL" clId="{EE82BC34-EDB9-43DC-A95A-E4CFA3BC9E1F}" dt="2023-11-21T16:21:40.367" v="13440" actId="478"/>
          <ac:picMkLst>
            <pc:docMk/>
            <pc:sldMk cId="2915543834" sldId="287"/>
            <ac:picMk id="8" creationId="{30C84F03-3D04-B239-9C36-040E8B43FF3A}"/>
          </ac:picMkLst>
        </pc:picChg>
        <pc:cxnChg chg="add mod">
          <ac:chgData name="Linda Morgan" userId="827612fd-6323-470c-90b3-9d7d5ef6bc5c" providerId="ADAL" clId="{EE82BC34-EDB9-43DC-A95A-E4CFA3BC9E1F}" dt="2023-11-21T16:23:35.372" v="13476" actId="14100"/>
          <ac:cxnSpMkLst>
            <pc:docMk/>
            <pc:sldMk cId="2915543834" sldId="287"/>
            <ac:cxnSpMk id="9" creationId="{BCB2F9A9-2F73-492C-15A9-9F72D3B15020}"/>
          </ac:cxnSpMkLst>
        </pc:cxnChg>
        <pc:cxnChg chg="add mod">
          <ac:chgData name="Linda Morgan" userId="827612fd-6323-470c-90b3-9d7d5ef6bc5c" providerId="ADAL" clId="{EE82BC34-EDB9-43DC-A95A-E4CFA3BC9E1F}" dt="2023-11-21T16:27:01.853" v="13553" actId="1035"/>
          <ac:cxnSpMkLst>
            <pc:docMk/>
            <pc:sldMk cId="2915543834" sldId="287"/>
            <ac:cxnSpMk id="10" creationId="{1AE67A66-17C2-04EB-7176-2FDA2563A988}"/>
          </ac:cxnSpMkLst>
        </pc:cxnChg>
        <pc:cxnChg chg="add mod">
          <ac:chgData name="Linda Morgan" userId="827612fd-6323-470c-90b3-9d7d5ef6bc5c" providerId="ADAL" clId="{EE82BC34-EDB9-43DC-A95A-E4CFA3BC9E1F}" dt="2023-11-21T16:23:20.008" v="13454" actId="1076"/>
          <ac:cxnSpMkLst>
            <pc:docMk/>
            <pc:sldMk cId="2915543834" sldId="287"/>
            <ac:cxnSpMk id="11" creationId="{55AC0833-5FCC-256D-B0B0-9C46E555FA5A}"/>
          </ac:cxnSpMkLst>
        </pc:cxnChg>
        <pc:cxnChg chg="add mod">
          <ac:chgData name="Linda Morgan" userId="827612fd-6323-470c-90b3-9d7d5ef6bc5c" providerId="ADAL" clId="{EE82BC34-EDB9-43DC-A95A-E4CFA3BC9E1F}" dt="2023-11-21T16:27:12.010" v="13555" actId="1035"/>
          <ac:cxnSpMkLst>
            <pc:docMk/>
            <pc:sldMk cId="2915543834" sldId="287"/>
            <ac:cxnSpMk id="12" creationId="{7B9EC7A1-4F66-0059-156B-6B8559EDEEF0}"/>
          </ac:cxnSpMkLst>
        </pc:cxnChg>
        <pc:cxnChg chg="add mod">
          <ac:chgData name="Linda Morgan" userId="827612fd-6323-470c-90b3-9d7d5ef6bc5c" providerId="ADAL" clId="{EE82BC34-EDB9-43DC-A95A-E4CFA3BC9E1F}" dt="2023-11-21T16:26:25.172" v="13539" actId="1076"/>
          <ac:cxnSpMkLst>
            <pc:docMk/>
            <pc:sldMk cId="2915543834" sldId="287"/>
            <ac:cxnSpMk id="18" creationId="{B5999559-BB39-DC8A-87B7-A04D63803CEC}"/>
          </ac:cxnSpMkLst>
        </pc:cxnChg>
      </pc:sldChg>
      <pc:sldChg chg="addSp delSp modSp add mod">
        <pc:chgData name="Linda Morgan" userId="827612fd-6323-470c-90b3-9d7d5ef6bc5c" providerId="ADAL" clId="{EE82BC34-EDB9-43DC-A95A-E4CFA3BC9E1F}" dt="2023-11-21T17:58:31.058" v="15255" actId="20577"/>
        <pc:sldMkLst>
          <pc:docMk/>
          <pc:sldMk cId="2610944631" sldId="288"/>
        </pc:sldMkLst>
        <pc:spChg chg="mod">
          <ac:chgData name="Linda Morgan" userId="827612fd-6323-470c-90b3-9d7d5ef6bc5c" providerId="ADAL" clId="{EE82BC34-EDB9-43DC-A95A-E4CFA3BC9E1F}" dt="2023-11-21T16:30:32.203" v="13991" actId="113"/>
          <ac:spMkLst>
            <pc:docMk/>
            <pc:sldMk cId="2610944631" sldId="288"/>
            <ac:spMk id="2" creationId="{A1404750-AD92-1B17-9479-D0EEABAB3088}"/>
          </ac:spMkLst>
        </pc:spChg>
        <pc:spChg chg="mod">
          <ac:chgData name="Linda Morgan" userId="827612fd-6323-470c-90b3-9d7d5ef6bc5c" providerId="ADAL" clId="{EE82BC34-EDB9-43DC-A95A-E4CFA3BC9E1F}" dt="2023-11-21T17:58:31.058" v="15255" actId="20577"/>
          <ac:spMkLst>
            <pc:docMk/>
            <pc:sldMk cId="2610944631" sldId="288"/>
            <ac:spMk id="3" creationId="{FDD7ECB0-BD31-2384-A969-AB5DA0E7C836}"/>
          </ac:spMkLst>
        </pc:spChg>
        <pc:spChg chg="del mod">
          <ac:chgData name="Linda Morgan" userId="827612fd-6323-470c-90b3-9d7d5ef6bc5c" providerId="ADAL" clId="{EE82BC34-EDB9-43DC-A95A-E4CFA3BC9E1F}" dt="2023-11-21T16:35:01.248" v="14000" actId="478"/>
          <ac:spMkLst>
            <pc:docMk/>
            <pc:sldMk cId="2610944631" sldId="288"/>
            <ac:spMk id="13" creationId="{D0D2ABBB-BE40-522C-A3BC-FCE48DCC23D2}"/>
          </ac:spMkLst>
        </pc:spChg>
        <pc:spChg chg="del">
          <ac:chgData name="Linda Morgan" userId="827612fd-6323-470c-90b3-9d7d5ef6bc5c" providerId="ADAL" clId="{EE82BC34-EDB9-43DC-A95A-E4CFA3BC9E1F}" dt="2023-11-21T16:35:03.296" v="14001" actId="478"/>
          <ac:spMkLst>
            <pc:docMk/>
            <pc:sldMk cId="2610944631" sldId="288"/>
            <ac:spMk id="14" creationId="{5A35DFB2-F6A5-1A69-2D91-D580016F23CE}"/>
          </ac:spMkLst>
        </pc:spChg>
        <pc:spChg chg="del">
          <ac:chgData name="Linda Morgan" userId="827612fd-6323-470c-90b3-9d7d5ef6bc5c" providerId="ADAL" clId="{EE82BC34-EDB9-43DC-A95A-E4CFA3BC9E1F}" dt="2023-11-21T16:35:07.537" v="14004" actId="478"/>
          <ac:spMkLst>
            <pc:docMk/>
            <pc:sldMk cId="2610944631" sldId="288"/>
            <ac:spMk id="15" creationId="{753E3512-CA53-7255-868C-FBCE171F74AE}"/>
          </ac:spMkLst>
        </pc:spChg>
        <pc:spChg chg="del">
          <ac:chgData name="Linda Morgan" userId="827612fd-6323-470c-90b3-9d7d5ef6bc5c" providerId="ADAL" clId="{EE82BC34-EDB9-43DC-A95A-E4CFA3BC9E1F}" dt="2023-11-21T16:35:12.405" v="14007" actId="478"/>
          <ac:spMkLst>
            <pc:docMk/>
            <pc:sldMk cId="2610944631" sldId="288"/>
            <ac:spMk id="16" creationId="{56EE8304-0021-23EA-F10A-172C3813AFA9}"/>
          </ac:spMkLst>
        </pc:spChg>
        <pc:spChg chg="del">
          <ac:chgData name="Linda Morgan" userId="827612fd-6323-470c-90b3-9d7d5ef6bc5c" providerId="ADAL" clId="{EE82BC34-EDB9-43DC-A95A-E4CFA3BC9E1F}" dt="2023-11-21T16:35:10.533" v="14006" actId="478"/>
          <ac:spMkLst>
            <pc:docMk/>
            <pc:sldMk cId="2610944631" sldId="288"/>
            <ac:spMk id="19" creationId="{E3FB9658-D8F4-1FE4-BAC8-0AA76939271F}"/>
          </ac:spMkLst>
        </pc:spChg>
        <pc:picChg chg="add mod">
          <ac:chgData name="Linda Morgan" userId="827612fd-6323-470c-90b3-9d7d5ef6bc5c" providerId="ADAL" clId="{EE82BC34-EDB9-43DC-A95A-E4CFA3BC9E1F}" dt="2023-11-21T16:35:25.048" v="14011" actId="1582"/>
          <ac:picMkLst>
            <pc:docMk/>
            <pc:sldMk cId="2610944631" sldId="288"/>
            <ac:picMk id="5" creationId="{E20CB85A-17F5-3B0D-8BC9-5BC9BDF0ADCA}"/>
          </ac:picMkLst>
        </pc:picChg>
        <pc:picChg chg="del">
          <ac:chgData name="Linda Morgan" userId="827612fd-6323-470c-90b3-9d7d5ef6bc5c" providerId="ADAL" clId="{EE82BC34-EDB9-43DC-A95A-E4CFA3BC9E1F}" dt="2023-11-21T16:34:12.316" v="13997" actId="478"/>
          <ac:picMkLst>
            <pc:docMk/>
            <pc:sldMk cId="2610944631" sldId="288"/>
            <ac:picMk id="7" creationId="{AAC9F781-0EB3-74CA-437F-CBAE4FB40281}"/>
          </ac:picMkLst>
        </pc:picChg>
        <pc:cxnChg chg="del mod">
          <ac:chgData name="Linda Morgan" userId="827612fd-6323-470c-90b3-9d7d5ef6bc5c" providerId="ADAL" clId="{EE82BC34-EDB9-43DC-A95A-E4CFA3BC9E1F}" dt="2023-11-21T16:34:59.505" v="13998" actId="478"/>
          <ac:cxnSpMkLst>
            <pc:docMk/>
            <pc:sldMk cId="2610944631" sldId="288"/>
            <ac:cxnSpMk id="9" creationId="{BCB2F9A9-2F73-492C-15A9-9F72D3B15020}"/>
          </ac:cxnSpMkLst>
        </pc:cxnChg>
        <pc:cxnChg chg="del">
          <ac:chgData name="Linda Morgan" userId="827612fd-6323-470c-90b3-9d7d5ef6bc5c" providerId="ADAL" clId="{EE82BC34-EDB9-43DC-A95A-E4CFA3BC9E1F}" dt="2023-11-21T16:35:04.135" v="14002" actId="478"/>
          <ac:cxnSpMkLst>
            <pc:docMk/>
            <pc:sldMk cId="2610944631" sldId="288"/>
            <ac:cxnSpMk id="10" creationId="{1AE67A66-17C2-04EB-7176-2FDA2563A988}"/>
          </ac:cxnSpMkLst>
        </pc:cxnChg>
        <pc:cxnChg chg="del">
          <ac:chgData name="Linda Morgan" userId="827612fd-6323-470c-90b3-9d7d5ef6bc5c" providerId="ADAL" clId="{EE82BC34-EDB9-43DC-A95A-E4CFA3BC9E1F}" dt="2023-11-21T16:35:05.678" v="14003" actId="478"/>
          <ac:cxnSpMkLst>
            <pc:docMk/>
            <pc:sldMk cId="2610944631" sldId="288"/>
            <ac:cxnSpMk id="11" creationId="{55AC0833-5FCC-256D-B0B0-9C46E555FA5A}"/>
          </ac:cxnSpMkLst>
        </pc:cxnChg>
        <pc:cxnChg chg="del">
          <ac:chgData name="Linda Morgan" userId="827612fd-6323-470c-90b3-9d7d5ef6bc5c" providerId="ADAL" clId="{EE82BC34-EDB9-43DC-A95A-E4CFA3BC9E1F}" dt="2023-11-21T16:35:13.431" v="14008" actId="478"/>
          <ac:cxnSpMkLst>
            <pc:docMk/>
            <pc:sldMk cId="2610944631" sldId="288"/>
            <ac:cxnSpMk id="12" creationId="{7B9EC7A1-4F66-0059-156B-6B8559EDEEF0}"/>
          </ac:cxnSpMkLst>
        </pc:cxnChg>
        <pc:cxnChg chg="del">
          <ac:chgData name="Linda Morgan" userId="827612fd-6323-470c-90b3-9d7d5ef6bc5c" providerId="ADAL" clId="{EE82BC34-EDB9-43DC-A95A-E4CFA3BC9E1F}" dt="2023-11-21T16:35:08.874" v="14005" actId="478"/>
          <ac:cxnSpMkLst>
            <pc:docMk/>
            <pc:sldMk cId="2610944631" sldId="288"/>
            <ac:cxnSpMk id="18" creationId="{B5999559-BB39-DC8A-87B7-A04D63803CEC}"/>
          </ac:cxnSpMkLst>
        </pc:cxnChg>
      </pc:sldChg>
      <pc:sldChg chg="addSp delSp modSp add mod chgLayout">
        <pc:chgData name="Linda Morgan" userId="827612fd-6323-470c-90b3-9d7d5ef6bc5c" providerId="ADAL" clId="{EE82BC34-EDB9-43DC-A95A-E4CFA3BC9E1F}" dt="2023-11-21T17:39:43.489" v="14878" actId="1076"/>
        <pc:sldMkLst>
          <pc:docMk/>
          <pc:sldMk cId="33892306" sldId="289"/>
        </pc:sldMkLst>
        <pc:spChg chg="mod ord">
          <ac:chgData name="Linda Morgan" userId="827612fd-6323-470c-90b3-9d7d5ef6bc5c" providerId="ADAL" clId="{EE82BC34-EDB9-43DC-A95A-E4CFA3BC9E1F}" dt="2023-11-21T17:27:22.037" v="14488" actId="700"/>
          <ac:spMkLst>
            <pc:docMk/>
            <pc:sldMk cId="33892306" sldId="289"/>
            <ac:spMk id="2" creationId="{A1404750-AD92-1B17-9479-D0EEABAB3088}"/>
          </ac:spMkLst>
        </pc:spChg>
        <pc:spChg chg="mod ord">
          <ac:chgData name="Linda Morgan" userId="827612fd-6323-470c-90b3-9d7d5ef6bc5c" providerId="ADAL" clId="{EE82BC34-EDB9-43DC-A95A-E4CFA3BC9E1F}" dt="2023-11-21T17:31:02.367" v="14869" actId="27636"/>
          <ac:spMkLst>
            <pc:docMk/>
            <pc:sldMk cId="33892306" sldId="289"/>
            <ac:spMk id="3" creationId="{FDD7ECB0-BD31-2384-A969-AB5DA0E7C836}"/>
          </ac:spMkLst>
        </pc:spChg>
        <pc:picChg chg="del">
          <ac:chgData name="Linda Morgan" userId="827612fd-6323-470c-90b3-9d7d5ef6bc5c" providerId="ADAL" clId="{EE82BC34-EDB9-43DC-A95A-E4CFA3BC9E1F}" dt="2023-11-21T17:27:03.683" v="14486" actId="478"/>
          <ac:picMkLst>
            <pc:docMk/>
            <pc:sldMk cId="33892306" sldId="289"/>
            <ac:picMk id="5" creationId="{E20CB85A-17F5-3B0D-8BC9-5BC9BDF0ADCA}"/>
          </ac:picMkLst>
        </pc:picChg>
        <pc:picChg chg="add mod modCrop">
          <ac:chgData name="Linda Morgan" userId="827612fd-6323-470c-90b3-9d7d5ef6bc5c" providerId="ADAL" clId="{EE82BC34-EDB9-43DC-A95A-E4CFA3BC9E1F}" dt="2023-11-21T17:39:43.489" v="14878" actId="1076"/>
          <ac:picMkLst>
            <pc:docMk/>
            <pc:sldMk cId="33892306" sldId="289"/>
            <ac:picMk id="6" creationId="{2C4A8498-E932-7F57-C59A-A05209CB7DE9}"/>
          </ac:picMkLst>
        </pc:picChg>
      </pc:sldChg>
      <pc:sldChg chg="addSp modSp add mod ord">
        <pc:chgData name="Linda Morgan" userId="827612fd-6323-470c-90b3-9d7d5ef6bc5c" providerId="ADAL" clId="{EE82BC34-EDB9-43DC-A95A-E4CFA3BC9E1F}" dt="2023-11-21T18:05:39.633" v="15662" actId="1076"/>
        <pc:sldMkLst>
          <pc:docMk/>
          <pc:sldMk cId="2836028306" sldId="290"/>
        </pc:sldMkLst>
        <pc:spChg chg="mod">
          <ac:chgData name="Linda Morgan" userId="827612fd-6323-470c-90b3-9d7d5ef6bc5c" providerId="ADAL" clId="{EE82BC34-EDB9-43DC-A95A-E4CFA3BC9E1F}" dt="2023-11-21T17:55:44.028" v="15138" actId="20577"/>
          <ac:spMkLst>
            <pc:docMk/>
            <pc:sldMk cId="2836028306" sldId="290"/>
            <ac:spMk id="2" creationId="{C57AC7FA-F203-7D5A-CAE5-8600B219146B}"/>
          </ac:spMkLst>
        </pc:spChg>
        <pc:spChg chg="mod">
          <ac:chgData name="Linda Morgan" userId="827612fd-6323-470c-90b3-9d7d5ef6bc5c" providerId="ADAL" clId="{EE82BC34-EDB9-43DC-A95A-E4CFA3BC9E1F}" dt="2023-11-21T18:02:40.544" v="15628" actId="20577"/>
          <ac:spMkLst>
            <pc:docMk/>
            <pc:sldMk cId="2836028306" sldId="290"/>
            <ac:spMk id="3" creationId="{55166AEA-A181-0564-48EA-0810F598BBAA}"/>
          </ac:spMkLst>
        </pc:spChg>
        <pc:graphicFrameChg chg="mod modGraphic">
          <ac:chgData name="Linda Morgan" userId="827612fd-6323-470c-90b3-9d7d5ef6bc5c" providerId="ADAL" clId="{EE82BC34-EDB9-43DC-A95A-E4CFA3BC9E1F}" dt="2023-11-21T17:56:52.123" v="15232" actId="2165"/>
          <ac:graphicFrameMkLst>
            <pc:docMk/>
            <pc:sldMk cId="2836028306" sldId="290"/>
            <ac:graphicFrameMk id="4" creationId="{1CF6D6B5-8A5B-149C-643E-4672FA9A83E8}"/>
          </ac:graphicFrameMkLst>
        </pc:graphicFrameChg>
        <pc:picChg chg="add mod">
          <ac:chgData name="Linda Morgan" userId="827612fd-6323-470c-90b3-9d7d5ef6bc5c" providerId="ADAL" clId="{EE82BC34-EDB9-43DC-A95A-E4CFA3BC9E1F}" dt="2023-11-21T18:05:39.633" v="15662" actId="1076"/>
          <ac:picMkLst>
            <pc:docMk/>
            <pc:sldMk cId="2836028306" sldId="290"/>
            <ac:picMk id="6" creationId="{947C165B-F7F6-38F8-69CB-D3D0D3E1B7CB}"/>
          </ac:picMkLst>
        </pc:picChg>
        <pc:picChg chg="add mod">
          <ac:chgData name="Linda Morgan" userId="827612fd-6323-470c-90b3-9d7d5ef6bc5c" providerId="ADAL" clId="{EE82BC34-EDB9-43DC-A95A-E4CFA3BC9E1F}" dt="2023-11-21T18:05:35.686" v="15661" actId="1035"/>
          <ac:picMkLst>
            <pc:docMk/>
            <pc:sldMk cId="2836028306" sldId="290"/>
            <ac:picMk id="8" creationId="{9884AD3C-CB93-EC32-1E06-4EC569A07723}"/>
          </ac:picMkLst>
        </pc:picChg>
      </pc:sldChg>
      <pc:sldChg chg="modSp add mod ord">
        <pc:chgData name="Linda Morgan" userId="827612fd-6323-470c-90b3-9d7d5ef6bc5c" providerId="ADAL" clId="{EE82BC34-EDB9-43DC-A95A-E4CFA3BC9E1F}" dt="2023-11-21T18:14:08.901" v="16285" actId="113"/>
        <pc:sldMkLst>
          <pc:docMk/>
          <pc:sldMk cId="1587208931" sldId="291"/>
        </pc:sldMkLst>
        <pc:spChg chg="mod">
          <ac:chgData name="Linda Morgan" userId="827612fd-6323-470c-90b3-9d7d5ef6bc5c" providerId="ADAL" clId="{EE82BC34-EDB9-43DC-A95A-E4CFA3BC9E1F}" dt="2023-11-21T18:08:00.586" v="15674" actId="20577"/>
          <ac:spMkLst>
            <pc:docMk/>
            <pc:sldMk cId="1587208931" sldId="291"/>
            <ac:spMk id="2" creationId="{A1404750-AD92-1B17-9479-D0EEABAB3088}"/>
          </ac:spMkLst>
        </pc:spChg>
        <pc:spChg chg="mod">
          <ac:chgData name="Linda Morgan" userId="827612fd-6323-470c-90b3-9d7d5ef6bc5c" providerId="ADAL" clId="{EE82BC34-EDB9-43DC-A95A-E4CFA3BC9E1F}" dt="2023-11-21T18:14:08.901" v="16285" actId="113"/>
          <ac:spMkLst>
            <pc:docMk/>
            <pc:sldMk cId="1587208931" sldId="291"/>
            <ac:spMk id="3" creationId="{FDD7ECB0-BD31-2384-A969-AB5DA0E7C836}"/>
          </ac:spMkLst>
        </pc:spChg>
      </pc:sldChg>
    </pc:docChg>
  </pc:docChgLst>
  <pc:docChgLst>
    <pc:chgData name="Jonathan Bartles" userId="S::jonathan.bartles@cyber.org::55b54e76-03fd-4206-b455-5fb72122207f" providerId="AD" clId="Web-{FA01CB56-3A71-17E8-B9BB-907F99624205}"/>
    <pc:docChg chg="addSld delSld modSld sldOrd">
      <pc:chgData name="Jonathan Bartles" userId="S::jonathan.bartles@cyber.org::55b54e76-03fd-4206-b455-5fb72122207f" providerId="AD" clId="Web-{FA01CB56-3A71-17E8-B9BB-907F99624205}" dt="2023-11-21T18:44:52.707" v="17"/>
      <pc:docMkLst>
        <pc:docMk/>
      </pc:docMkLst>
      <pc:sldChg chg="modSp">
        <pc:chgData name="Jonathan Bartles" userId="S::jonathan.bartles@cyber.org::55b54e76-03fd-4206-b455-5fb72122207f" providerId="AD" clId="Web-{FA01CB56-3A71-17E8-B9BB-907F99624205}" dt="2023-11-21T18:40:50.964" v="3" actId="20577"/>
        <pc:sldMkLst>
          <pc:docMk/>
          <pc:sldMk cId="0" sldId="267"/>
        </pc:sldMkLst>
        <pc:spChg chg="mod">
          <ac:chgData name="Jonathan Bartles" userId="S::jonathan.bartles@cyber.org::55b54e76-03fd-4206-b455-5fb72122207f" providerId="AD" clId="Web-{FA01CB56-3A71-17E8-B9BB-907F99624205}" dt="2023-11-21T18:40:50.964" v="3" actId="20577"/>
          <ac:spMkLst>
            <pc:docMk/>
            <pc:sldMk cId="0" sldId="267"/>
            <ac:spMk id="199" creationId="{00000000-0000-0000-0000-000000000000}"/>
          </ac:spMkLst>
        </pc:spChg>
      </pc:sldChg>
      <pc:sldChg chg="modSp">
        <pc:chgData name="Jonathan Bartles" userId="S::jonathan.bartles@cyber.org::55b54e76-03fd-4206-b455-5fb72122207f" providerId="AD" clId="Web-{FA01CB56-3A71-17E8-B9BB-907F99624205}" dt="2023-11-21T18:42:05.436" v="13" actId="20577"/>
        <pc:sldMkLst>
          <pc:docMk/>
          <pc:sldMk cId="645101115" sldId="268"/>
        </pc:sldMkLst>
        <pc:spChg chg="mod">
          <ac:chgData name="Jonathan Bartles" userId="S::jonathan.bartles@cyber.org::55b54e76-03fd-4206-b455-5fb72122207f" providerId="AD" clId="Web-{FA01CB56-3A71-17E8-B9BB-907F99624205}" dt="2023-11-21T18:42:05.436" v="13" actId="20577"/>
          <ac:spMkLst>
            <pc:docMk/>
            <pc:sldMk cId="645101115" sldId="268"/>
            <ac:spMk id="2" creationId="{2DC8AD85-9246-ADBF-3A00-752BBB5548C5}"/>
          </ac:spMkLst>
        </pc:spChg>
        <pc:spChg chg="mod">
          <ac:chgData name="Jonathan Bartles" userId="S::jonathan.bartles@cyber.org::55b54e76-03fd-4206-b455-5fb72122207f" providerId="AD" clId="Web-{FA01CB56-3A71-17E8-B9BB-907F99624205}" dt="2023-11-21T18:41:04.121" v="7" actId="20577"/>
          <ac:spMkLst>
            <pc:docMk/>
            <pc:sldMk cId="645101115" sldId="268"/>
            <ac:spMk id="5" creationId="{3A145FA4-1F72-6D1B-AFA3-CEF07DBB5B08}"/>
          </ac:spMkLst>
        </pc:spChg>
        <pc:picChg chg="mod">
          <ac:chgData name="Jonathan Bartles" userId="S::jonathan.bartles@cyber.org::55b54e76-03fd-4206-b455-5fb72122207f" providerId="AD" clId="Web-{FA01CB56-3A71-17E8-B9BB-907F99624205}" dt="2023-11-21T18:40:58.089" v="4" actId="1076"/>
          <ac:picMkLst>
            <pc:docMk/>
            <pc:sldMk cId="645101115" sldId="268"/>
            <ac:picMk id="8" creationId="{32FEC498-9184-4235-CDB1-60B0056DE3EE}"/>
          </ac:picMkLst>
        </pc:picChg>
      </pc:sldChg>
      <pc:sldChg chg="ord">
        <pc:chgData name="Jonathan Bartles" userId="S::jonathan.bartles@cyber.org::55b54e76-03fd-4206-b455-5fb72122207f" providerId="AD" clId="Web-{FA01CB56-3A71-17E8-B9BB-907F99624205}" dt="2023-11-21T18:42:16.873" v="15"/>
        <pc:sldMkLst>
          <pc:docMk/>
          <pc:sldMk cId="4062194256" sldId="269"/>
        </pc:sldMkLst>
      </pc:sldChg>
      <pc:sldChg chg="add del">
        <pc:chgData name="Jonathan Bartles" userId="S::jonathan.bartles@cyber.org::55b54e76-03fd-4206-b455-5fb72122207f" providerId="AD" clId="Web-{FA01CB56-3A71-17E8-B9BB-907F99624205}" dt="2023-11-21T18:44:52.707" v="17"/>
        <pc:sldMkLst>
          <pc:docMk/>
          <pc:sldMk cId="2719298672" sldId="271"/>
        </pc:sldMkLst>
      </pc:sldChg>
    </pc:docChg>
  </pc:docChgLst>
  <pc:docChgLst>
    <pc:chgData name="Jonathan Bartles" userId="S::jonathan.bartles@cyber.org::55b54e76-03fd-4206-b455-5fb72122207f" providerId="AD" clId="Web-{174D16F5-E32C-30D7-3678-3028CF777E53}"/>
    <pc:docChg chg="modSld">
      <pc:chgData name="Jonathan Bartles" userId="S::jonathan.bartles@cyber.org::55b54e76-03fd-4206-b455-5fb72122207f" providerId="AD" clId="Web-{174D16F5-E32C-30D7-3678-3028CF777E53}" dt="2024-04-10T15:03:09.351" v="24"/>
      <pc:docMkLst>
        <pc:docMk/>
      </pc:docMkLst>
      <pc:sldChg chg="modSp">
        <pc:chgData name="Jonathan Bartles" userId="S::jonathan.bartles@cyber.org::55b54e76-03fd-4206-b455-5fb72122207f" providerId="AD" clId="Web-{174D16F5-E32C-30D7-3678-3028CF777E53}" dt="2024-04-10T15:01:00.675" v="5"/>
        <pc:sldMkLst>
          <pc:docMk/>
          <pc:sldMk cId="645101115" sldId="268"/>
        </pc:sldMkLst>
        <pc:picChg chg="mod">
          <ac:chgData name="Jonathan Bartles" userId="S::jonathan.bartles@cyber.org::55b54e76-03fd-4206-b455-5fb72122207f" providerId="AD" clId="Web-{174D16F5-E32C-30D7-3678-3028CF777E53}" dt="2024-04-10T15:01:00.675" v="5"/>
          <ac:picMkLst>
            <pc:docMk/>
            <pc:sldMk cId="645101115" sldId="268"/>
            <ac:picMk id="6" creationId="{91519565-F7F7-5F9D-A5A3-9A641BE9BCD3}"/>
          </ac:picMkLst>
        </pc:picChg>
      </pc:sldChg>
      <pc:sldChg chg="modSp">
        <pc:chgData name="Jonathan Bartles" userId="S::jonathan.bartles@cyber.org::55b54e76-03fd-4206-b455-5fb72122207f" providerId="AD" clId="Web-{174D16F5-E32C-30D7-3678-3028CF777E53}" dt="2024-04-10T15:01:15.519" v="6"/>
        <pc:sldMkLst>
          <pc:docMk/>
          <pc:sldMk cId="4062194256" sldId="269"/>
        </pc:sldMkLst>
        <pc:picChg chg="mod">
          <ac:chgData name="Jonathan Bartles" userId="S::jonathan.bartles@cyber.org::55b54e76-03fd-4206-b455-5fb72122207f" providerId="AD" clId="Web-{174D16F5-E32C-30D7-3678-3028CF777E53}" dt="2024-04-10T15:01:15.519" v="6"/>
          <ac:picMkLst>
            <pc:docMk/>
            <pc:sldMk cId="4062194256" sldId="269"/>
            <ac:picMk id="3" creationId="{A5210500-2543-B7BE-B379-BFA006D2D525}"/>
          </ac:picMkLst>
        </pc:picChg>
      </pc:sldChg>
      <pc:sldChg chg="modSp">
        <pc:chgData name="Jonathan Bartles" userId="S::jonathan.bartles@cyber.org::55b54e76-03fd-4206-b455-5fb72122207f" providerId="AD" clId="Web-{174D16F5-E32C-30D7-3678-3028CF777E53}" dt="2024-04-10T15:01:26.457" v="9"/>
        <pc:sldMkLst>
          <pc:docMk/>
          <pc:sldMk cId="973278831" sldId="272"/>
        </pc:sldMkLst>
        <pc:picChg chg="mod">
          <ac:chgData name="Jonathan Bartles" userId="S::jonathan.bartles@cyber.org::55b54e76-03fd-4206-b455-5fb72122207f" providerId="AD" clId="Web-{174D16F5-E32C-30D7-3678-3028CF777E53}" dt="2024-04-10T15:01:26.457" v="9"/>
          <ac:picMkLst>
            <pc:docMk/>
            <pc:sldMk cId="973278831" sldId="272"/>
            <ac:picMk id="4" creationId="{9941B274-A980-C1F6-5D9B-6C706E1ED74A}"/>
          </ac:picMkLst>
        </pc:picChg>
      </pc:sldChg>
      <pc:sldChg chg="modSp">
        <pc:chgData name="Jonathan Bartles" userId="S::jonathan.bartles@cyber.org::55b54e76-03fd-4206-b455-5fb72122207f" providerId="AD" clId="Web-{174D16F5-E32C-30D7-3678-3028CF777E53}" dt="2024-04-10T15:01:48.099" v="15"/>
        <pc:sldMkLst>
          <pc:docMk/>
          <pc:sldMk cId="3183461703" sldId="277"/>
        </pc:sldMkLst>
        <pc:picChg chg="mod">
          <ac:chgData name="Jonathan Bartles" userId="S::jonathan.bartles@cyber.org::55b54e76-03fd-4206-b455-5fb72122207f" providerId="AD" clId="Web-{174D16F5-E32C-30D7-3678-3028CF777E53}" dt="2024-04-10T15:01:48.099" v="15"/>
          <ac:picMkLst>
            <pc:docMk/>
            <pc:sldMk cId="3183461703" sldId="277"/>
            <ac:picMk id="4" creationId="{353FDD0C-D80D-02CB-EFA2-1943EA21A6EB}"/>
          </ac:picMkLst>
        </pc:picChg>
      </pc:sldChg>
      <pc:sldChg chg="modSp">
        <pc:chgData name="Jonathan Bartles" userId="S::jonathan.bartles@cyber.org::55b54e76-03fd-4206-b455-5fb72122207f" providerId="AD" clId="Web-{174D16F5-E32C-30D7-3678-3028CF777E53}" dt="2024-04-10T15:02:33.272" v="17"/>
        <pc:sldMkLst>
          <pc:docMk/>
          <pc:sldMk cId="1168332408" sldId="278"/>
        </pc:sldMkLst>
        <pc:picChg chg="mod">
          <ac:chgData name="Jonathan Bartles" userId="S::jonathan.bartles@cyber.org::55b54e76-03fd-4206-b455-5fb72122207f" providerId="AD" clId="Web-{174D16F5-E32C-30D7-3678-3028CF777E53}" dt="2024-04-10T15:02:29.678" v="16"/>
          <ac:picMkLst>
            <pc:docMk/>
            <pc:sldMk cId="1168332408" sldId="278"/>
            <ac:picMk id="9" creationId="{44149E3C-0EAE-E34E-3BC5-7FAB1950CC03}"/>
          </ac:picMkLst>
        </pc:picChg>
        <pc:picChg chg="mod">
          <ac:chgData name="Jonathan Bartles" userId="S::jonathan.bartles@cyber.org::55b54e76-03fd-4206-b455-5fb72122207f" providerId="AD" clId="Web-{174D16F5-E32C-30D7-3678-3028CF777E53}" dt="2024-04-10T15:02:33.272" v="17"/>
          <ac:picMkLst>
            <pc:docMk/>
            <pc:sldMk cId="1168332408" sldId="278"/>
            <ac:picMk id="11" creationId="{6B98EAF8-A072-E469-C6AD-6AEE9D9B751E}"/>
          </ac:picMkLst>
        </pc:picChg>
      </pc:sldChg>
      <pc:sldChg chg="modSp">
        <pc:chgData name="Jonathan Bartles" userId="S::jonathan.bartles@cyber.org::55b54e76-03fd-4206-b455-5fb72122207f" providerId="AD" clId="Web-{174D16F5-E32C-30D7-3678-3028CF777E53}" dt="2024-04-10T15:03:09.351" v="24"/>
        <pc:sldMkLst>
          <pc:docMk/>
          <pc:sldMk cId="2836028306" sldId="290"/>
        </pc:sldMkLst>
        <pc:picChg chg="mod">
          <ac:chgData name="Jonathan Bartles" userId="S::jonathan.bartles@cyber.org::55b54e76-03fd-4206-b455-5fb72122207f" providerId="AD" clId="Web-{174D16F5-E32C-30D7-3678-3028CF777E53}" dt="2024-04-10T15:02:55.257" v="21"/>
          <ac:picMkLst>
            <pc:docMk/>
            <pc:sldMk cId="2836028306" sldId="290"/>
            <ac:picMk id="5" creationId="{08A73519-BC5E-472F-C056-8224A83C9FDC}"/>
          </ac:picMkLst>
        </pc:picChg>
        <pc:picChg chg="mod">
          <ac:chgData name="Jonathan Bartles" userId="S::jonathan.bartles@cyber.org::55b54e76-03fd-4206-b455-5fb72122207f" providerId="AD" clId="Web-{174D16F5-E32C-30D7-3678-3028CF777E53}" dt="2024-04-10T15:03:09.351" v="24"/>
          <ac:picMkLst>
            <pc:docMk/>
            <pc:sldMk cId="2836028306" sldId="290"/>
            <ac:picMk id="7" creationId="{D4D52A7E-7242-D9D9-0A96-7C80E9218375}"/>
          </ac:picMkLst>
        </pc:picChg>
      </pc:sldChg>
    </pc:docChg>
  </pc:docChgLst>
  <pc:docChgLst>
    <pc:chgData name="Brandon Salley" userId="c86e9a26-c973-4838-9800-6a7e51ea4a2f" providerId="ADAL" clId="{C0B73DE8-4221-4877-899F-9148F3BDECF0}"/>
    <pc:docChg chg="undo custSel addSld delSld modSld sldOrd">
      <pc:chgData name="Brandon Salley" userId="c86e9a26-c973-4838-9800-6a7e51ea4a2f" providerId="ADAL" clId="{C0B73DE8-4221-4877-899F-9148F3BDECF0}" dt="2023-12-06T16:10:27.450" v="10" actId="2085"/>
      <pc:docMkLst>
        <pc:docMk/>
      </pc:docMkLst>
      <pc:sldChg chg="modSp mod">
        <pc:chgData name="Brandon Salley" userId="c86e9a26-c973-4838-9800-6a7e51ea4a2f" providerId="ADAL" clId="{C0B73DE8-4221-4877-899F-9148F3BDECF0}" dt="2023-11-30T16:32:13.175" v="1" actId="1036"/>
        <pc:sldMkLst>
          <pc:docMk/>
          <pc:sldMk cId="645101115" sldId="268"/>
        </pc:sldMkLst>
        <pc:picChg chg="mod">
          <ac:chgData name="Brandon Salley" userId="c86e9a26-c973-4838-9800-6a7e51ea4a2f" providerId="ADAL" clId="{C0B73DE8-4221-4877-899F-9148F3BDECF0}" dt="2023-11-30T16:32:13.175" v="1" actId="1036"/>
          <ac:picMkLst>
            <pc:docMk/>
            <pc:sldMk cId="645101115" sldId="268"/>
            <ac:picMk id="8" creationId="{32FEC498-9184-4235-CDB1-60B0056DE3EE}"/>
          </ac:picMkLst>
        </pc:picChg>
      </pc:sldChg>
      <pc:sldChg chg="modSp mod">
        <pc:chgData name="Brandon Salley" userId="c86e9a26-c973-4838-9800-6a7e51ea4a2f" providerId="ADAL" clId="{C0B73DE8-4221-4877-899F-9148F3BDECF0}" dt="2023-12-06T16:10:27.450" v="10" actId="2085"/>
        <pc:sldMkLst>
          <pc:docMk/>
          <pc:sldMk cId="4062194256" sldId="269"/>
        </pc:sldMkLst>
        <pc:spChg chg="mod">
          <ac:chgData name="Brandon Salley" userId="c86e9a26-c973-4838-9800-6a7e51ea4a2f" providerId="ADAL" clId="{C0B73DE8-4221-4877-899F-9148F3BDECF0}" dt="2023-12-06T16:10:27.450" v="10" actId="2085"/>
          <ac:spMkLst>
            <pc:docMk/>
            <pc:sldMk cId="4062194256" sldId="269"/>
            <ac:spMk id="16" creationId="{F3082D74-9B5E-ADB2-5241-75AF14C3FA6B}"/>
          </ac:spMkLst>
        </pc:spChg>
        <pc:cxnChg chg="mod">
          <ac:chgData name="Brandon Salley" userId="c86e9a26-c973-4838-9800-6a7e51ea4a2f" providerId="ADAL" clId="{C0B73DE8-4221-4877-899F-9148F3BDECF0}" dt="2023-12-06T16:10:11.902" v="6" actId="208"/>
          <ac:cxnSpMkLst>
            <pc:docMk/>
            <pc:sldMk cId="4062194256" sldId="269"/>
            <ac:cxnSpMk id="6" creationId="{13EEAA19-8FD6-4329-B499-1EC4FA06C230}"/>
          </ac:cxnSpMkLst>
        </pc:cxnChg>
        <pc:cxnChg chg="mod">
          <ac:chgData name="Brandon Salley" userId="c86e9a26-c973-4838-9800-6a7e51ea4a2f" providerId="ADAL" clId="{C0B73DE8-4221-4877-899F-9148F3BDECF0}" dt="2023-12-06T16:10:18.645" v="8" actId="208"/>
          <ac:cxnSpMkLst>
            <pc:docMk/>
            <pc:sldMk cId="4062194256" sldId="269"/>
            <ac:cxnSpMk id="9" creationId="{C7A1E73B-2F59-6F2C-FA38-2ABEC801D0F7}"/>
          </ac:cxnSpMkLst>
        </pc:cxnChg>
        <pc:cxnChg chg="mod">
          <ac:chgData name="Brandon Salley" userId="c86e9a26-c973-4838-9800-6a7e51ea4a2f" providerId="ADAL" clId="{C0B73DE8-4221-4877-899F-9148F3BDECF0}" dt="2023-12-06T16:10:14.586" v="7" actId="208"/>
          <ac:cxnSpMkLst>
            <pc:docMk/>
            <pc:sldMk cId="4062194256" sldId="269"/>
            <ac:cxnSpMk id="10" creationId="{4FC792B3-70CC-0B27-5F28-98AB190D2950}"/>
          </ac:cxnSpMkLst>
        </pc:cxnChg>
        <pc:cxnChg chg="mod">
          <ac:chgData name="Brandon Salley" userId="c86e9a26-c973-4838-9800-6a7e51ea4a2f" providerId="ADAL" clId="{C0B73DE8-4221-4877-899F-9148F3BDECF0}" dt="2023-12-06T16:10:14.586" v="7" actId="208"/>
          <ac:cxnSpMkLst>
            <pc:docMk/>
            <pc:sldMk cId="4062194256" sldId="269"/>
            <ac:cxnSpMk id="12" creationId="{630D3CF4-89B1-98BB-9413-402A1FCDC4A1}"/>
          </ac:cxnSpMkLst>
        </pc:cxnChg>
      </pc:sldChg>
      <pc:sldChg chg="ord">
        <pc:chgData name="Brandon Salley" userId="c86e9a26-c973-4838-9800-6a7e51ea4a2f" providerId="ADAL" clId="{C0B73DE8-4221-4877-899F-9148F3BDECF0}" dt="2023-12-06T15:54:32.096" v="3"/>
        <pc:sldMkLst>
          <pc:docMk/>
          <pc:sldMk cId="1351611949" sldId="275"/>
        </pc:sldMkLst>
      </pc:sldChg>
      <pc:sldChg chg="add del">
        <pc:chgData name="Brandon Salley" userId="c86e9a26-c973-4838-9800-6a7e51ea4a2f" providerId="ADAL" clId="{C0B73DE8-4221-4877-899F-9148F3BDECF0}" dt="2023-12-06T16:08:01.714" v="5" actId="2890"/>
        <pc:sldMkLst>
          <pc:docMk/>
          <pc:sldMk cId="2644221882" sldId="292"/>
        </pc:sldMkLst>
      </pc:sldChg>
    </pc:docChg>
  </pc:docChgLst>
  <pc:docChgLst>
    <pc:chgData name="Brandon Salley" userId="c86e9a26-c973-4838-9800-6a7e51ea4a2f" providerId="ADAL" clId="{E861594A-04C9-40EC-A8A2-E1A813576410}"/>
    <pc:docChg chg="undo custSel modSld">
      <pc:chgData name="Brandon Salley" userId="c86e9a26-c973-4838-9800-6a7e51ea4a2f" providerId="ADAL" clId="{E861594A-04C9-40EC-A8A2-E1A813576410}" dt="2024-04-11T18:42:34.829" v="310" actId="14100"/>
      <pc:docMkLst>
        <pc:docMk/>
      </pc:docMkLst>
      <pc:sldChg chg="modSp mod">
        <pc:chgData name="Brandon Salley" userId="c86e9a26-c973-4838-9800-6a7e51ea4a2f" providerId="ADAL" clId="{E861594A-04C9-40EC-A8A2-E1A813576410}" dt="2024-04-11T18:26:34.250" v="7" actId="33553"/>
        <pc:sldMkLst>
          <pc:docMk/>
          <pc:sldMk cId="0" sldId="256"/>
        </pc:sldMkLst>
        <pc:spChg chg="mod">
          <ac:chgData name="Brandon Salley" userId="c86e9a26-c973-4838-9800-6a7e51ea4a2f" providerId="ADAL" clId="{E861594A-04C9-40EC-A8A2-E1A813576410}" dt="2024-04-11T18:26:34.250" v="7" actId="33553"/>
          <ac:spMkLst>
            <pc:docMk/>
            <pc:sldMk cId="0" sldId="256"/>
            <ac:spMk id="94" creationId="{00000000-0000-0000-0000-000000000000}"/>
          </ac:spMkLst>
        </pc:spChg>
      </pc:sldChg>
      <pc:sldChg chg="modSp mod">
        <pc:chgData name="Brandon Salley" userId="c86e9a26-c973-4838-9800-6a7e51ea4a2f" providerId="ADAL" clId="{E861594A-04C9-40EC-A8A2-E1A813576410}" dt="2024-04-11T18:40:15.922" v="284"/>
        <pc:sldMkLst>
          <pc:docMk/>
          <pc:sldMk cId="645101115" sldId="268"/>
        </pc:sldMkLst>
        <pc:picChg chg="mod ord">
          <ac:chgData name="Brandon Salley" userId="c86e9a26-c973-4838-9800-6a7e51ea4a2f" providerId="ADAL" clId="{E861594A-04C9-40EC-A8A2-E1A813576410}" dt="2024-04-11T18:40:15.922" v="284"/>
          <ac:picMkLst>
            <pc:docMk/>
            <pc:sldMk cId="645101115" sldId="268"/>
            <ac:picMk id="6" creationId="{91519565-F7F7-5F9D-A5A3-9A641BE9BCD3}"/>
          </ac:picMkLst>
        </pc:picChg>
      </pc:sldChg>
      <pc:sldChg chg="addSp delSp modSp mod">
        <pc:chgData name="Brandon Salley" userId="c86e9a26-c973-4838-9800-6a7e51ea4a2f" providerId="ADAL" clId="{E861594A-04C9-40EC-A8A2-E1A813576410}" dt="2024-04-11T18:42:34.829" v="310" actId="14100"/>
        <pc:sldMkLst>
          <pc:docMk/>
          <pc:sldMk cId="4062194256" sldId="269"/>
        </pc:sldMkLst>
        <pc:spChg chg="ord">
          <ac:chgData name="Brandon Salley" userId="c86e9a26-c973-4838-9800-6a7e51ea4a2f" providerId="ADAL" clId="{E861594A-04C9-40EC-A8A2-E1A813576410}" dt="2024-04-11T18:40:24.541" v="286"/>
          <ac:spMkLst>
            <pc:docMk/>
            <pc:sldMk cId="4062194256" sldId="269"/>
            <ac:spMk id="2" creationId="{FF9A9304-E145-7CD8-7676-98E410D7F27A}"/>
          </ac:spMkLst>
        </pc:spChg>
        <pc:spChg chg="mod ord">
          <ac:chgData name="Brandon Salley" userId="c86e9a26-c973-4838-9800-6a7e51ea4a2f" providerId="ADAL" clId="{E861594A-04C9-40EC-A8A2-E1A813576410}" dt="2024-04-11T18:41:50.179" v="305" actId="1076"/>
          <ac:spMkLst>
            <pc:docMk/>
            <pc:sldMk cId="4062194256" sldId="269"/>
            <ac:spMk id="8" creationId="{9FDC95FD-B8AC-BB59-3C99-B8BF02A6107E}"/>
          </ac:spMkLst>
        </pc:spChg>
        <pc:spChg chg="mod ord">
          <ac:chgData name="Brandon Salley" userId="c86e9a26-c973-4838-9800-6a7e51ea4a2f" providerId="ADAL" clId="{E861594A-04C9-40EC-A8A2-E1A813576410}" dt="2024-04-11T18:41:43.139" v="304" actId="1076"/>
          <ac:spMkLst>
            <pc:docMk/>
            <pc:sldMk cId="4062194256" sldId="269"/>
            <ac:spMk id="13" creationId="{080CD269-67BF-4D6D-CC76-D1E33FC1C385}"/>
          </ac:spMkLst>
        </pc:spChg>
        <pc:spChg chg="mod ord">
          <ac:chgData name="Brandon Salley" userId="c86e9a26-c973-4838-9800-6a7e51ea4a2f" providerId="ADAL" clId="{E861594A-04C9-40EC-A8A2-E1A813576410}" dt="2024-04-11T18:41:43.139" v="304" actId="1076"/>
          <ac:spMkLst>
            <pc:docMk/>
            <pc:sldMk cId="4062194256" sldId="269"/>
            <ac:spMk id="16" creationId="{F3082D74-9B5E-ADB2-5241-75AF14C3FA6B}"/>
          </ac:spMkLst>
        </pc:spChg>
        <pc:spChg chg="mod ord">
          <ac:chgData name="Brandon Salley" userId="c86e9a26-c973-4838-9800-6a7e51ea4a2f" providerId="ADAL" clId="{E861594A-04C9-40EC-A8A2-E1A813576410}" dt="2024-04-11T18:41:43.139" v="304" actId="1076"/>
          <ac:spMkLst>
            <pc:docMk/>
            <pc:sldMk cId="4062194256" sldId="269"/>
            <ac:spMk id="19" creationId="{7BC42320-8E12-91C8-2FC7-DE4FC2C057DD}"/>
          </ac:spMkLst>
        </pc:spChg>
        <pc:grpChg chg="add mod">
          <ac:chgData name="Brandon Salley" userId="c86e9a26-c973-4838-9800-6a7e51ea4a2f" providerId="ADAL" clId="{E861594A-04C9-40EC-A8A2-E1A813576410}" dt="2024-04-11T18:42:34.829" v="310" actId="14100"/>
          <ac:grpSpMkLst>
            <pc:docMk/>
            <pc:sldMk cId="4062194256" sldId="269"/>
            <ac:grpSpMk id="4" creationId="{991EAA65-5B81-D11E-A7C0-271FC40171FE}"/>
          </ac:grpSpMkLst>
        </pc:grpChg>
        <pc:grpChg chg="mod">
          <ac:chgData name="Brandon Salley" userId="c86e9a26-c973-4838-9800-6a7e51ea4a2f" providerId="ADAL" clId="{E861594A-04C9-40EC-A8A2-E1A813576410}" dt="2024-04-11T18:41:43.139" v="304" actId="1076"/>
          <ac:grpSpMkLst>
            <pc:docMk/>
            <pc:sldMk cId="4062194256" sldId="269"/>
            <ac:grpSpMk id="14" creationId="{7FFFBE44-7433-4475-2DEC-E0C9A0C2B88D}"/>
          </ac:grpSpMkLst>
        </pc:grpChg>
        <pc:picChg chg="mod ord">
          <ac:chgData name="Brandon Salley" userId="c86e9a26-c973-4838-9800-6a7e51ea4a2f" providerId="ADAL" clId="{E861594A-04C9-40EC-A8A2-E1A813576410}" dt="2024-04-11T18:41:43.139" v="304" actId="1076"/>
          <ac:picMkLst>
            <pc:docMk/>
            <pc:sldMk cId="4062194256" sldId="269"/>
            <ac:picMk id="3" creationId="{A5210500-2543-B7BE-B379-BFA006D2D525}"/>
          </ac:picMkLst>
        </pc:picChg>
        <pc:cxnChg chg="mod">
          <ac:chgData name="Brandon Salley" userId="c86e9a26-c973-4838-9800-6a7e51ea4a2f" providerId="ADAL" clId="{E861594A-04C9-40EC-A8A2-E1A813576410}" dt="2024-04-11T18:27:40.326" v="17"/>
          <ac:cxnSpMkLst>
            <pc:docMk/>
            <pc:sldMk cId="4062194256" sldId="269"/>
            <ac:cxnSpMk id="5" creationId="{8F5A15EF-C198-430C-E098-93EF4151F7EB}"/>
          </ac:cxnSpMkLst>
        </pc:cxnChg>
        <pc:cxnChg chg="mod">
          <ac:chgData name="Brandon Salley" userId="c86e9a26-c973-4838-9800-6a7e51ea4a2f" providerId="ADAL" clId="{E861594A-04C9-40EC-A8A2-E1A813576410}" dt="2024-04-11T18:41:58.925" v="308" actId="14100"/>
          <ac:cxnSpMkLst>
            <pc:docMk/>
            <pc:sldMk cId="4062194256" sldId="269"/>
            <ac:cxnSpMk id="6" creationId="{13EEAA19-8FD6-4329-B499-1EC4FA06C230}"/>
          </ac:cxnSpMkLst>
        </pc:cxnChg>
        <pc:cxnChg chg="mod">
          <ac:chgData name="Brandon Salley" userId="c86e9a26-c973-4838-9800-6a7e51ea4a2f" providerId="ADAL" clId="{E861594A-04C9-40EC-A8A2-E1A813576410}" dt="2024-04-11T18:27:40.326" v="17"/>
          <ac:cxnSpMkLst>
            <pc:docMk/>
            <pc:sldMk cId="4062194256" sldId="269"/>
            <ac:cxnSpMk id="7" creationId="{22A8D7B9-7287-A78C-7D95-C5430F7F1EEB}"/>
          </ac:cxnSpMkLst>
        </pc:cxnChg>
        <pc:cxnChg chg="mod">
          <ac:chgData name="Brandon Salley" userId="c86e9a26-c973-4838-9800-6a7e51ea4a2f" providerId="ADAL" clId="{E861594A-04C9-40EC-A8A2-E1A813576410}" dt="2024-04-11T18:41:43.139" v="304" actId="1076"/>
          <ac:cxnSpMkLst>
            <pc:docMk/>
            <pc:sldMk cId="4062194256" sldId="269"/>
            <ac:cxnSpMk id="9" creationId="{C7A1E73B-2F59-6F2C-FA38-2ABEC801D0F7}"/>
          </ac:cxnSpMkLst>
        </pc:cxnChg>
        <pc:cxnChg chg="del mod">
          <ac:chgData name="Brandon Salley" userId="c86e9a26-c973-4838-9800-6a7e51ea4a2f" providerId="ADAL" clId="{E861594A-04C9-40EC-A8A2-E1A813576410}" dt="2024-04-11T18:27:37.213" v="16" actId="478"/>
          <ac:cxnSpMkLst>
            <pc:docMk/>
            <pc:sldMk cId="4062194256" sldId="269"/>
            <ac:cxnSpMk id="17" creationId="{C5465B6B-56BF-3431-417C-43289AA4C726}"/>
          </ac:cxnSpMkLst>
        </pc:cxnChg>
      </pc:sldChg>
      <pc:sldChg chg="modSp mod">
        <pc:chgData name="Brandon Salley" userId="c86e9a26-c973-4838-9800-6a7e51ea4a2f" providerId="ADAL" clId="{E861594A-04C9-40EC-A8A2-E1A813576410}" dt="2024-04-11T18:29:16.013" v="28" actId="2084"/>
        <pc:sldMkLst>
          <pc:docMk/>
          <pc:sldMk cId="869542437" sldId="270"/>
        </pc:sldMkLst>
        <pc:graphicFrameChg chg="modGraphic">
          <ac:chgData name="Brandon Salley" userId="c86e9a26-c973-4838-9800-6a7e51ea4a2f" providerId="ADAL" clId="{E861594A-04C9-40EC-A8A2-E1A813576410}" dt="2024-04-11T18:29:16.013" v="28" actId="2084"/>
          <ac:graphicFrameMkLst>
            <pc:docMk/>
            <pc:sldMk cId="869542437" sldId="270"/>
            <ac:graphicFrameMk id="4" creationId="{1CF6D6B5-8A5B-149C-643E-4672FA9A83E8}"/>
          </ac:graphicFrameMkLst>
        </pc:graphicFrameChg>
      </pc:sldChg>
      <pc:sldChg chg="modSp mod">
        <pc:chgData name="Brandon Salley" userId="c86e9a26-c973-4838-9800-6a7e51ea4a2f" providerId="ADAL" clId="{E861594A-04C9-40EC-A8A2-E1A813576410}" dt="2024-04-11T18:35:52.046" v="258" actId="962"/>
        <pc:sldMkLst>
          <pc:docMk/>
          <pc:sldMk cId="4071713305" sldId="273"/>
        </pc:sldMkLst>
        <pc:spChg chg="mod">
          <ac:chgData name="Brandon Salley" userId="c86e9a26-c973-4838-9800-6a7e51ea4a2f" providerId="ADAL" clId="{E861594A-04C9-40EC-A8A2-E1A813576410}" dt="2024-04-11T18:34:20.482" v="68" actId="1076"/>
          <ac:spMkLst>
            <pc:docMk/>
            <pc:sldMk cId="4071713305" sldId="273"/>
            <ac:spMk id="11" creationId="{FD983DB2-8A64-789F-197E-5FABB334BE72}"/>
          </ac:spMkLst>
        </pc:spChg>
        <pc:spChg chg="mod">
          <ac:chgData name="Brandon Salley" userId="c86e9a26-c973-4838-9800-6a7e51ea4a2f" providerId="ADAL" clId="{E861594A-04C9-40EC-A8A2-E1A813576410}" dt="2024-04-11T18:34:20.482" v="68" actId="1076"/>
          <ac:spMkLst>
            <pc:docMk/>
            <pc:sldMk cId="4071713305" sldId="273"/>
            <ac:spMk id="14" creationId="{A7920633-CD09-5431-9FBA-98D02F2884A1}"/>
          </ac:spMkLst>
        </pc:spChg>
        <pc:spChg chg="mod">
          <ac:chgData name="Brandon Salley" userId="c86e9a26-c973-4838-9800-6a7e51ea4a2f" providerId="ADAL" clId="{E861594A-04C9-40EC-A8A2-E1A813576410}" dt="2024-04-11T18:35:45.173" v="256" actId="962"/>
          <ac:spMkLst>
            <pc:docMk/>
            <pc:sldMk cId="4071713305" sldId="273"/>
            <ac:spMk id="17" creationId="{5AD8CAC3-2D5D-6117-6454-31BA8ECE326B}"/>
          </ac:spMkLst>
        </pc:spChg>
        <pc:spChg chg="mod">
          <ac:chgData name="Brandon Salley" userId="c86e9a26-c973-4838-9800-6a7e51ea4a2f" providerId="ADAL" clId="{E861594A-04C9-40EC-A8A2-E1A813576410}" dt="2024-04-11T18:34:20.482" v="68" actId="1076"/>
          <ac:spMkLst>
            <pc:docMk/>
            <pc:sldMk cId="4071713305" sldId="273"/>
            <ac:spMk id="24" creationId="{A1712CD3-E583-B048-7119-CFC2ED899BD2}"/>
          </ac:spMkLst>
        </pc:spChg>
        <pc:picChg chg="mod">
          <ac:chgData name="Brandon Salley" userId="c86e9a26-c973-4838-9800-6a7e51ea4a2f" providerId="ADAL" clId="{E861594A-04C9-40EC-A8A2-E1A813576410}" dt="2024-04-11T18:34:48.863" v="124" actId="962"/>
          <ac:picMkLst>
            <pc:docMk/>
            <pc:sldMk cId="4071713305" sldId="273"/>
            <ac:picMk id="8" creationId="{7065E801-168C-C20D-8E1C-DE41B6ED806F}"/>
          </ac:picMkLst>
        </pc:picChg>
        <pc:picChg chg="mod">
          <ac:chgData name="Brandon Salley" userId="c86e9a26-c973-4838-9800-6a7e51ea4a2f" providerId="ADAL" clId="{E861594A-04C9-40EC-A8A2-E1A813576410}" dt="2024-04-11T18:35:06.781" v="210" actId="962"/>
          <ac:picMkLst>
            <pc:docMk/>
            <pc:sldMk cId="4071713305" sldId="273"/>
            <ac:picMk id="9" creationId="{A69867DA-302A-18BF-D2E9-1B0D1943EE41}"/>
          </ac:picMkLst>
        </pc:picChg>
        <pc:picChg chg="mod">
          <ac:chgData name="Brandon Salley" userId="c86e9a26-c973-4838-9800-6a7e51ea4a2f" providerId="ADAL" clId="{E861594A-04C9-40EC-A8A2-E1A813576410}" dt="2024-04-11T18:35:23.534" v="252" actId="962"/>
          <ac:picMkLst>
            <pc:docMk/>
            <pc:sldMk cId="4071713305" sldId="273"/>
            <ac:picMk id="10" creationId="{9DC3870E-F1F5-FF17-6AB1-9E2A48BB4188}"/>
          </ac:picMkLst>
        </pc:picChg>
        <pc:picChg chg="mod">
          <ac:chgData name="Brandon Salley" userId="c86e9a26-c973-4838-9800-6a7e51ea4a2f" providerId="ADAL" clId="{E861594A-04C9-40EC-A8A2-E1A813576410}" dt="2024-04-11T18:35:35.756" v="253" actId="962"/>
          <ac:picMkLst>
            <pc:docMk/>
            <pc:sldMk cId="4071713305" sldId="273"/>
            <ac:picMk id="16" creationId="{E308B57E-FCFF-5373-EEAC-9902C7789315}"/>
          </ac:picMkLst>
        </pc:picChg>
        <pc:cxnChg chg="mod">
          <ac:chgData name="Brandon Salley" userId="c86e9a26-c973-4838-9800-6a7e51ea4a2f" providerId="ADAL" clId="{E861594A-04C9-40EC-A8A2-E1A813576410}" dt="2024-04-11T18:35:50.346" v="257" actId="962"/>
          <ac:cxnSpMkLst>
            <pc:docMk/>
            <pc:sldMk cId="4071713305" sldId="273"/>
            <ac:cxnSpMk id="19" creationId="{CF467A3F-C95F-A73A-CA4D-21F09A86DBEF}"/>
          </ac:cxnSpMkLst>
        </pc:cxnChg>
        <pc:cxnChg chg="mod">
          <ac:chgData name="Brandon Salley" userId="c86e9a26-c973-4838-9800-6a7e51ea4a2f" providerId="ADAL" clId="{E861594A-04C9-40EC-A8A2-E1A813576410}" dt="2024-04-11T18:35:52.046" v="258" actId="962"/>
          <ac:cxnSpMkLst>
            <pc:docMk/>
            <pc:sldMk cId="4071713305" sldId="273"/>
            <ac:cxnSpMk id="21" creationId="{DCEB2E3C-503D-20B8-5D5B-8B2644C44938}"/>
          </ac:cxnSpMkLst>
        </pc:cxnChg>
      </pc:sldChg>
      <pc:sldChg chg="modSp mod">
        <pc:chgData name="Brandon Salley" userId="c86e9a26-c973-4838-9800-6a7e51ea4a2f" providerId="ADAL" clId="{E861594A-04C9-40EC-A8A2-E1A813576410}" dt="2024-04-11T18:37:23.541" v="268" actId="962"/>
        <pc:sldMkLst>
          <pc:docMk/>
          <pc:sldMk cId="1351611949" sldId="275"/>
        </pc:sldMkLst>
        <pc:spChg chg="mod">
          <ac:chgData name="Brandon Salley" userId="c86e9a26-c973-4838-9800-6a7e51ea4a2f" providerId="ADAL" clId="{E861594A-04C9-40EC-A8A2-E1A813576410}" dt="2024-04-11T16:37:51.053" v="1" actId="207"/>
          <ac:spMkLst>
            <pc:docMk/>
            <pc:sldMk cId="1351611949" sldId="275"/>
            <ac:spMk id="14" creationId="{D3C333D6-8D8A-5F96-7A62-5079CB6FAB36}"/>
          </ac:spMkLst>
        </pc:spChg>
        <pc:graphicFrameChg chg="mod modGraphic">
          <ac:chgData name="Brandon Salley" userId="c86e9a26-c973-4838-9800-6a7e51ea4a2f" providerId="ADAL" clId="{E861594A-04C9-40EC-A8A2-E1A813576410}" dt="2024-04-11T18:36:49.804" v="265" actId="207"/>
          <ac:graphicFrameMkLst>
            <pc:docMk/>
            <pc:sldMk cId="1351611949" sldId="275"/>
            <ac:graphicFrameMk id="4" creationId="{1CF6D6B5-8A5B-149C-643E-4672FA9A83E8}"/>
          </ac:graphicFrameMkLst>
        </pc:graphicFrameChg>
        <pc:cxnChg chg="mod">
          <ac:chgData name="Brandon Salley" userId="c86e9a26-c973-4838-9800-6a7e51ea4a2f" providerId="ADAL" clId="{E861594A-04C9-40EC-A8A2-E1A813576410}" dt="2024-04-11T18:37:19.654" v="266" actId="962"/>
          <ac:cxnSpMkLst>
            <pc:docMk/>
            <pc:sldMk cId="1351611949" sldId="275"/>
            <ac:cxnSpMk id="9" creationId="{838D1DEA-F6F0-9A7E-5B91-459F547596A0}"/>
          </ac:cxnSpMkLst>
        </pc:cxnChg>
        <pc:cxnChg chg="mod">
          <ac:chgData name="Brandon Salley" userId="c86e9a26-c973-4838-9800-6a7e51ea4a2f" providerId="ADAL" clId="{E861594A-04C9-40EC-A8A2-E1A813576410}" dt="2024-04-11T18:37:21.710" v="267" actId="962"/>
          <ac:cxnSpMkLst>
            <pc:docMk/>
            <pc:sldMk cId="1351611949" sldId="275"/>
            <ac:cxnSpMk id="10" creationId="{32232A1F-9D6C-DA99-0EA9-920251243493}"/>
          </ac:cxnSpMkLst>
        </pc:cxnChg>
        <pc:cxnChg chg="mod">
          <ac:chgData name="Brandon Salley" userId="c86e9a26-c973-4838-9800-6a7e51ea4a2f" providerId="ADAL" clId="{E861594A-04C9-40EC-A8A2-E1A813576410}" dt="2024-04-11T18:37:23.541" v="268" actId="962"/>
          <ac:cxnSpMkLst>
            <pc:docMk/>
            <pc:sldMk cId="1351611949" sldId="275"/>
            <ac:cxnSpMk id="12" creationId="{0C728319-3B76-6E46-F880-1944278869BD}"/>
          </ac:cxnSpMkLst>
        </pc:cxnChg>
      </pc:sldChg>
      <pc:sldChg chg="modSp mod">
        <pc:chgData name="Brandon Salley" userId="c86e9a26-c973-4838-9800-6a7e51ea4a2f" providerId="ADAL" clId="{E861594A-04C9-40EC-A8A2-E1A813576410}" dt="2024-04-11T18:40:04.962" v="283" actId="962"/>
        <pc:sldMkLst>
          <pc:docMk/>
          <pc:sldMk cId="1168332408" sldId="278"/>
        </pc:sldMkLst>
        <pc:spChg chg="mod">
          <ac:chgData name="Brandon Salley" userId="c86e9a26-c973-4838-9800-6a7e51ea4a2f" providerId="ADAL" clId="{E861594A-04C9-40EC-A8A2-E1A813576410}" dt="2024-04-11T18:38:04.422" v="273" actId="1076"/>
          <ac:spMkLst>
            <pc:docMk/>
            <pc:sldMk cId="1168332408" sldId="278"/>
            <ac:spMk id="5" creationId="{6257FB2B-39CE-893B-71B0-0FDF0471F19C}"/>
          </ac:spMkLst>
        </pc:spChg>
        <pc:spChg chg="mod">
          <ac:chgData name="Brandon Salley" userId="c86e9a26-c973-4838-9800-6a7e51ea4a2f" providerId="ADAL" clId="{E861594A-04C9-40EC-A8A2-E1A813576410}" dt="2024-04-11T18:39:08.477" v="276" actId="2085"/>
          <ac:spMkLst>
            <pc:docMk/>
            <pc:sldMk cId="1168332408" sldId="278"/>
            <ac:spMk id="6" creationId="{15DC7523-A2F8-3280-A45D-FF064D4EFB63}"/>
          </ac:spMkLst>
        </pc:spChg>
        <pc:spChg chg="mod">
          <ac:chgData name="Brandon Salley" userId="c86e9a26-c973-4838-9800-6a7e51ea4a2f" providerId="ADAL" clId="{E861594A-04C9-40EC-A8A2-E1A813576410}" dt="2024-04-11T18:37:54.576" v="271" actId="108"/>
          <ac:spMkLst>
            <pc:docMk/>
            <pc:sldMk cId="1168332408" sldId="278"/>
            <ac:spMk id="17" creationId="{9056660A-6B6B-1103-3B30-2B9AABDEF366}"/>
          </ac:spMkLst>
        </pc:spChg>
        <pc:graphicFrameChg chg="modGraphic">
          <ac:chgData name="Brandon Salley" userId="c86e9a26-c973-4838-9800-6a7e51ea4a2f" providerId="ADAL" clId="{E861594A-04C9-40EC-A8A2-E1A813576410}" dt="2024-04-11T18:39:20.426" v="278" actId="207"/>
          <ac:graphicFrameMkLst>
            <pc:docMk/>
            <pc:sldMk cId="1168332408" sldId="278"/>
            <ac:graphicFrameMk id="4" creationId="{1CF6D6B5-8A5B-149C-643E-4672FA9A83E8}"/>
          </ac:graphicFrameMkLst>
        </pc:graphicFrameChg>
        <pc:cxnChg chg="mod">
          <ac:chgData name="Brandon Salley" userId="c86e9a26-c973-4838-9800-6a7e51ea4a2f" providerId="ADAL" clId="{E861594A-04C9-40EC-A8A2-E1A813576410}" dt="2024-04-11T18:40:04.962" v="283" actId="962"/>
          <ac:cxnSpMkLst>
            <pc:docMk/>
            <pc:sldMk cId="1168332408" sldId="278"/>
            <ac:cxnSpMk id="10" creationId="{671BDB0B-A71C-EAA1-9858-5EDCC89FD392}"/>
          </ac:cxnSpMkLst>
        </pc:cxnChg>
      </pc:sldChg>
      <pc:sldChg chg="modSp mod">
        <pc:chgData name="Brandon Salley" userId="c86e9a26-c973-4838-9800-6a7e51ea4a2f" providerId="ADAL" clId="{E861594A-04C9-40EC-A8A2-E1A813576410}" dt="2024-04-11T18:39:45.102" v="280" actId="2084"/>
        <pc:sldMkLst>
          <pc:docMk/>
          <pc:sldMk cId="1237704896" sldId="282"/>
        </pc:sldMkLst>
        <pc:graphicFrameChg chg="modGraphic">
          <ac:chgData name="Brandon Salley" userId="c86e9a26-c973-4838-9800-6a7e51ea4a2f" providerId="ADAL" clId="{E861594A-04C9-40EC-A8A2-E1A813576410}" dt="2024-04-11T18:39:45.102" v="280" actId="2084"/>
          <ac:graphicFrameMkLst>
            <pc:docMk/>
            <pc:sldMk cId="1237704896" sldId="282"/>
            <ac:graphicFrameMk id="4" creationId="{1CF6D6B5-8A5B-149C-643E-4672FA9A83E8}"/>
          </ac:graphicFrameMkLst>
        </pc:graphicFrameChg>
      </pc:sldChg>
      <pc:sldChg chg="modSp mod">
        <pc:chgData name="Brandon Salley" userId="c86e9a26-c973-4838-9800-6a7e51ea4a2f" providerId="ADAL" clId="{E861594A-04C9-40EC-A8A2-E1A813576410}" dt="2024-04-11T18:42:09.640" v="309"/>
        <pc:sldMkLst>
          <pc:docMk/>
          <pc:sldMk cId="2836028306" sldId="290"/>
        </pc:sldMkLst>
        <pc:graphicFrameChg chg="ord modGraphic">
          <ac:chgData name="Brandon Salley" userId="c86e9a26-c973-4838-9800-6a7e51ea4a2f" providerId="ADAL" clId="{E861594A-04C9-40EC-A8A2-E1A813576410}" dt="2024-04-11T18:42:09.640" v="309"/>
          <ac:graphicFrameMkLst>
            <pc:docMk/>
            <pc:sldMk cId="2836028306" sldId="290"/>
            <ac:graphicFrameMk id="4" creationId="{1CF6D6B5-8A5B-149C-643E-4672FA9A83E8}"/>
          </ac:graphicFrameMkLst>
        </pc:graphicFrameChg>
      </pc:sldChg>
    </pc:docChg>
  </pc:docChgLst>
  <pc:docChgLst>
    <pc:chgData name="Mandy Galante" userId="S::mandy.galante@cyber.org::0be3ad11-e8a8-4900-a219-cfe386c93973" providerId="AD" clId="Web-{EF9B7A39-4340-ACEB-056F-613F539B73FB}"/>
    <pc:docChg chg="mod modSld">
      <pc:chgData name="Mandy Galante" userId="S::mandy.galante@cyber.org::0be3ad11-e8a8-4900-a219-cfe386c93973" providerId="AD" clId="Web-{EF9B7A39-4340-ACEB-056F-613F539B73FB}" dt="2024-04-22T02:02:10.469" v="4" actId="20577"/>
      <pc:docMkLst>
        <pc:docMk/>
      </pc:docMkLst>
      <pc:sldChg chg="addCm">
        <pc:chgData name="Mandy Galante" userId="S::mandy.galante@cyber.org::0be3ad11-e8a8-4900-a219-cfe386c93973" providerId="AD" clId="Web-{EF9B7A39-4340-ACEB-056F-613F539B73FB}" dt="2024-04-22T02:00:59.091" v="1"/>
        <pc:sldMkLst>
          <pc:docMk/>
          <pc:sldMk cId="1237704896" sldId="282"/>
        </pc:sldMkLst>
        <pc:extLst>
          <p:ext xmlns:p="http://schemas.openxmlformats.org/presentationml/2006/main" uri="{D6D511B9-2390-475A-947B-AFAB55BFBCF1}">
            <pc226:cmChg xmlns:pc226="http://schemas.microsoft.com/office/powerpoint/2022/06/main/command" chg="add">
              <pc226:chgData name="Mandy Galante" userId="S::mandy.galante@cyber.org::0be3ad11-e8a8-4900-a219-cfe386c93973" providerId="AD" clId="Web-{EF9B7A39-4340-ACEB-056F-613F539B73FB}" dt="2024-04-22T02:00:59.091" v="1"/>
              <pc2:cmMkLst xmlns:pc2="http://schemas.microsoft.com/office/powerpoint/2019/9/main/command">
                <pc:docMk/>
                <pc:sldMk cId="1237704896" sldId="282"/>
                <pc2:cmMk id="{D03F7343-95ED-4D62-8420-5713E0D7D759}"/>
              </pc2:cmMkLst>
            </pc226:cmChg>
          </p:ext>
        </pc:extLst>
      </pc:sldChg>
      <pc:sldChg chg="modSp">
        <pc:chgData name="Mandy Galante" userId="S::mandy.galante@cyber.org::0be3ad11-e8a8-4900-a219-cfe386c93973" providerId="AD" clId="Web-{EF9B7A39-4340-ACEB-056F-613F539B73FB}" dt="2024-04-22T02:02:10.469" v="4" actId="20577"/>
        <pc:sldMkLst>
          <pc:docMk/>
          <pc:sldMk cId="2836028306" sldId="290"/>
        </pc:sldMkLst>
        <pc:spChg chg="mod">
          <ac:chgData name="Mandy Galante" userId="S::mandy.galante@cyber.org::0be3ad11-e8a8-4900-a219-cfe386c93973" providerId="AD" clId="Web-{EF9B7A39-4340-ACEB-056F-613F539B73FB}" dt="2024-04-22T02:02:10.469" v="4" actId="20577"/>
          <ac:spMkLst>
            <pc:docMk/>
            <pc:sldMk cId="2836028306" sldId="290"/>
            <ac:spMk id="3" creationId="{55166AEA-A181-0564-48EA-0810F598BBAA}"/>
          </ac:spMkLst>
        </pc:spChg>
      </pc:sldChg>
    </pc:docChg>
  </pc:docChgLst>
  <pc:docChgLst>
    <pc:chgData name="Jonathan Bartles" userId="S::jonathan.bartles@cyber.org::55b54e76-03fd-4206-b455-5fb72122207f" providerId="AD" clId="Web-{D79368FD-F20E-0185-FEBF-2C11C89C73D2}"/>
    <pc:docChg chg="modSld">
      <pc:chgData name="Jonathan Bartles" userId="S::jonathan.bartles@cyber.org::55b54e76-03fd-4206-b455-5fb72122207f" providerId="AD" clId="Web-{D79368FD-F20E-0185-FEBF-2C11C89C73D2}" dt="2024-04-10T14:53:55.127" v="70"/>
      <pc:docMkLst>
        <pc:docMk/>
      </pc:docMkLst>
      <pc:sldChg chg="addSp delSp modSp">
        <pc:chgData name="Jonathan Bartles" userId="S::jonathan.bartles@cyber.org::55b54e76-03fd-4206-b455-5fb72122207f" providerId="AD" clId="Web-{D79368FD-F20E-0185-FEBF-2C11C89C73D2}" dt="2024-04-10T14:44:23.732" v="10"/>
        <pc:sldMkLst>
          <pc:docMk/>
          <pc:sldMk cId="645101115" sldId="268"/>
        </pc:sldMkLst>
        <pc:picChg chg="add del mod">
          <ac:chgData name="Jonathan Bartles" userId="S::jonathan.bartles@cyber.org::55b54e76-03fd-4206-b455-5fb72122207f" providerId="AD" clId="Web-{D79368FD-F20E-0185-FEBF-2C11C89C73D2}" dt="2024-04-10T14:43:57.934" v="5"/>
          <ac:picMkLst>
            <pc:docMk/>
            <pc:sldMk cId="645101115" sldId="268"/>
            <ac:picMk id="3" creationId="{692CB471-8A19-23A8-D4D7-18C64E42E9C7}"/>
          </ac:picMkLst>
        </pc:picChg>
        <pc:picChg chg="add mod">
          <ac:chgData name="Jonathan Bartles" userId="S::jonathan.bartles@cyber.org::55b54e76-03fd-4206-b455-5fb72122207f" providerId="AD" clId="Web-{D79368FD-F20E-0185-FEBF-2C11C89C73D2}" dt="2024-04-10T14:44:23.732" v="10"/>
          <ac:picMkLst>
            <pc:docMk/>
            <pc:sldMk cId="645101115" sldId="268"/>
            <ac:picMk id="6" creationId="{91519565-F7F7-5F9D-A5A3-9A641BE9BCD3}"/>
          </ac:picMkLst>
        </pc:picChg>
        <pc:picChg chg="del">
          <ac:chgData name="Jonathan Bartles" userId="S::jonathan.bartles@cyber.org::55b54e76-03fd-4206-b455-5fb72122207f" providerId="AD" clId="Web-{D79368FD-F20E-0185-FEBF-2C11C89C73D2}" dt="2024-04-10T14:43:50.152" v="1"/>
          <ac:picMkLst>
            <pc:docMk/>
            <pc:sldMk cId="645101115" sldId="268"/>
            <ac:picMk id="8" creationId="{32FEC498-9184-4235-CDB1-60B0056DE3EE}"/>
          </ac:picMkLst>
        </pc:picChg>
      </pc:sldChg>
      <pc:sldChg chg="addSp delSp modSp">
        <pc:chgData name="Jonathan Bartles" userId="S::jonathan.bartles@cyber.org::55b54e76-03fd-4206-b455-5fb72122207f" providerId="AD" clId="Web-{D79368FD-F20E-0185-FEBF-2C11C89C73D2}" dt="2024-04-10T14:47:03.362" v="21"/>
        <pc:sldMkLst>
          <pc:docMk/>
          <pc:sldMk cId="4062194256" sldId="269"/>
        </pc:sldMkLst>
        <pc:spChg chg="mod">
          <ac:chgData name="Jonathan Bartles" userId="S::jonathan.bartles@cyber.org::55b54e76-03fd-4206-b455-5fb72122207f" providerId="AD" clId="Web-{D79368FD-F20E-0185-FEBF-2C11C89C73D2}" dt="2024-04-10T14:46:52.206" v="18" actId="1076"/>
          <ac:spMkLst>
            <pc:docMk/>
            <pc:sldMk cId="4062194256" sldId="269"/>
            <ac:spMk id="8" creationId="{9FDC95FD-B8AC-BB59-3C99-B8BF02A6107E}"/>
          </ac:spMkLst>
        </pc:spChg>
        <pc:picChg chg="add mod ord">
          <ac:chgData name="Jonathan Bartles" userId="S::jonathan.bartles@cyber.org::55b54e76-03fd-4206-b455-5fb72122207f" providerId="AD" clId="Web-{D79368FD-F20E-0185-FEBF-2C11C89C73D2}" dt="2024-04-10T14:47:03.362" v="21"/>
          <ac:picMkLst>
            <pc:docMk/>
            <pc:sldMk cId="4062194256" sldId="269"/>
            <ac:picMk id="3" creationId="{A5210500-2543-B7BE-B379-BFA006D2D525}"/>
          </ac:picMkLst>
        </pc:picChg>
        <pc:picChg chg="del">
          <ac:chgData name="Jonathan Bartles" userId="S::jonathan.bartles@cyber.org::55b54e76-03fd-4206-b455-5fb72122207f" providerId="AD" clId="Web-{D79368FD-F20E-0185-FEBF-2C11C89C73D2}" dt="2024-04-10T14:46:18.689" v="12"/>
          <ac:picMkLst>
            <pc:docMk/>
            <pc:sldMk cId="4062194256" sldId="269"/>
            <ac:picMk id="4" creationId="{BCAE5AE1-CE6D-552D-0046-7F05EC816177}"/>
          </ac:picMkLst>
        </pc:picChg>
        <pc:cxnChg chg="mod">
          <ac:chgData name="Jonathan Bartles" userId="S::jonathan.bartles@cyber.org::55b54e76-03fd-4206-b455-5fb72122207f" providerId="AD" clId="Web-{D79368FD-F20E-0185-FEBF-2C11C89C73D2}" dt="2024-04-10T14:46:49.580" v="17" actId="1076"/>
          <ac:cxnSpMkLst>
            <pc:docMk/>
            <pc:sldMk cId="4062194256" sldId="269"/>
            <ac:cxnSpMk id="6" creationId="{13EEAA19-8FD6-4329-B499-1EC4FA06C230}"/>
          </ac:cxnSpMkLst>
        </pc:cxnChg>
        <pc:cxnChg chg="mod">
          <ac:chgData name="Jonathan Bartles" userId="S::jonathan.bartles@cyber.org::55b54e76-03fd-4206-b455-5fb72122207f" providerId="AD" clId="Web-{D79368FD-F20E-0185-FEBF-2C11C89C73D2}" dt="2024-04-10T14:46:57.409" v="19" actId="14100"/>
          <ac:cxnSpMkLst>
            <pc:docMk/>
            <pc:sldMk cId="4062194256" sldId="269"/>
            <ac:cxnSpMk id="17" creationId="{C5465B6B-56BF-3431-417C-43289AA4C726}"/>
          </ac:cxnSpMkLst>
        </pc:cxnChg>
      </pc:sldChg>
      <pc:sldChg chg="addSp delSp modSp">
        <pc:chgData name="Jonathan Bartles" userId="S::jonathan.bartles@cyber.org::55b54e76-03fd-4206-b455-5fb72122207f" providerId="AD" clId="Web-{D79368FD-F20E-0185-FEBF-2C11C89C73D2}" dt="2024-04-10T14:48:00.036" v="26"/>
        <pc:sldMkLst>
          <pc:docMk/>
          <pc:sldMk cId="973278831" sldId="272"/>
        </pc:sldMkLst>
        <pc:picChg chg="add mod">
          <ac:chgData name="Jonathan Bartles" userId="S::jonathan.bartles@cyber.org::55b54e76-03fd-4206-b455-5fb72122207f" providerId="AD" clId="Web-{D79368FD-F20E-0185-FEBF-2C11C89C73D2}" dt="2024-04-10T14:48:00.036" v="26"/>
          <ac:picMkLst>
            <pc:docMk/>
            <pc:sldMk cId="973278831" sldId="272"/>
            <ac:picMk id="4" creationId="{9941B274-A980-C1F6-5D9B-6C706E1ED74A}"/>
          </ac:picMkLst>
        </pc:picChg>
        <pc:picChg chg="del">
          <ac:chgData name="Jonathan Bartles" userId="S::jonathan.bartles@cyber.org::55b54e76-03fd-4206-b455-5fb72122207f" providerId="AD" clId="Web-{D79368FD-F20E-0185-FEBF-2C11C89C73D2}" dt="2024-04-10T14:47:55.551" v="23"/>
          <ac:picMkLst>
            <pc:docMk/>
            <pc:sldMk cId="973278831" sldId="272"/>
            <ac:picMk id="9" creationId="{270DE7FB-CA9E-4944-7F7C-0421B2B9A36C}"/>
          </ac:picMkLst>
        </pc:picChg>
      </pc:sldChg>
      <pc:sldChg chg="modSp">
        <pc:chgData name="Jonathan Bartles" userId="S::jonathan.bartles@cyber.org::55b54e76-03fd-4206-b455-5fb72122207f" providerId="AD" clId="Web-{D79368FD-F20E-0185-FEBF-2C11C89C73D2}" dt="2024-04-10T14:48:47.178" v="32"/>
        <pc:sldMkLst>
          <pc:docMk/>
          <pc:sldMk cId="4071713305" sldId="273"/>
        </pc:sldMkLst>
        <pc:picChg chg="mod modCrop">
          <ac:chgData name="Jonathan Bartles" userId="S::jonathan.bartles@cyber.org::55b54e76-03fd-4206-b455-5fb72122207f" providerId="AD" clId="Web-{D79368FD-F20E-0185-FEBF-2C11C89C73D2}" dt="2024-04-10T14:48:36.819" v="28"/>
          <ac:picMkLst>
            <pc:docMk/>
            <pc:sldMk cId="4071713305" sldId="273"/>
            <ac:picMk id="8" creationId="{7065E801-168C-C20D-8E1C-DE41B6ED806F}"/>
          </ac:picMkLst>
        </pc:picChg>
        <pc:picChg chg="mod modCrop">
          <ac:chgData name="Jonathan Bartles" userId="S::jonathan.bartles@cyber.org::55b54e76-03fd-4206-b455-5fb72122207f" providerId="AD" clId="Web-{D79368FD-F20E-0185-FEBF-2C11C89C73D2}" dt="2024-04-10T14:48:42.256" v="30"/>
          <ac:picMkLst>
            <pc:docMk/>
            <pc:sldMk cId="4071713305" sldId="273"/>
            <ac:picMk id="9" creationId="{A69867DA-302A-18BF-D2E9-1B0D1943EE41}"/>
          </ac:picMkLst>
        </pc:picChg>
        <pc:picChg chg="mod modCrop">
          <ac:chgData name="Jonathan Bartles" userId="S::jonathan.bartles@cyber.org::55b54e76-03fd-4206-b455-5fb72122207f" providerId="AD" clId="Web-{D79368FD-F20E-0185-FEBF-2C11C89C73D2}" dt="2024-04-10T14:48:47.178" v="32"/>
          <ac:picMkLst>
            <pc:docMk/>
            <pc:sldMk cId="4071713305" sldId="273"/>
            <ac:picMk id="10" creationId="{9DC3870E-F1F5-FF17-6AB1-9E2A48BB4188}"/>
          </ac:picMkLst>
        </pc:picChg>
      </pc:sldChg>
      <pc:sldChg chg="addSp delSp modSp">
        <pc:chgData name="Jonathan Bartles" userId="S::jonathan.bartles@cyber.org::55b54e76-03fd-4206-b455-5fb72122207f" providerId="AD" clId="Web-{D79368FD-F20E-0185-FEBF-2C11C89C73D2}" dt="2024-04-10T14:49:57.259" v="38"/>
        <pc:sldMkLst>
          <pc:docMk/>
          <pc:sldMk cId="3183461703" sldId="277"/>
        </pc:sldMkLst>
        <pc:picChg chg="add mod">
          <ac:chgData name="Jonathan Bartles" userId="S::jonathan.bartles@cyber.org::55b54e76-03fd-4206-b455-5fb72122207f" providerId="AD" clId="Web-{D79368FD-F20E-0185-FEBF-2C11C89C73D2}" dt="2024-04-10T14:49:57.259" v="38"/>
          <ac:picMkLst>
            <pc:docMk/>
            <pc:sldMk cId="3183461703" sldId="277"/>
            <ac:picMk id="4" creationId="{353FDD0C-D80D-02CB-EFA2-1943EA21A6EB}"/>
          </ac:picMkLst>
        </pc:picChg>
        <pc:picChg chg="del">
          <ac:chgData name="Jonathan Bartles" userId="S::jonathan.bartles@cyber.org::55b54e76-03fd-4206-b455-5fb72122207f" providerId="AD" clId="Web-{D79368FD-F20E-0185-FEBF-2C11C89C73D2}" dt="2024-04-10T14:49:48.962" v="34"/>
          <ac:picMkLst>
            <pc:docMk/>
            <pc:sldMk cId="3183461703" sldId="277"/>
            <ac:picMk id="5" creationId="{D23D162B-5CCC-A894-1B2A-3B9E2BE512B7}"/>
          </ac:picMkLst>
        </pc:picChg>
      </pc:sldChg>
      <pc:sldChg chg="addSp delSp modSp delAnim">
        <pc:chgData name="Jonathan Bartles" userId="S::jonathan.bartles@cyber.org::55b54e76-03fd-4206-b455-5fb72122207f" providerId="AD" clId="Web-{D79368FD-F20E-0185-FEBF-2C11C89C73D2}" dt="2024-04-10T14:51:30.575" v="56" actId="14100"/>
        <pc:sldMkLst>
          <pc:docMk/>
          <pc:sldMk cId="1168332408" sldId="278"/>
        </pc:sldMkLst>
        <pc:spChg chg="ord">
          <ac:chgData name="Jonathan Bartles" userId="S::jonathan.bartles@cyber.org::55b54e76-03fd-4206-b455-5fb72122207f" providerId="AD" clId="Web-{D79368FD-F20E-0185-FEBF-2C11C89C73D2}" dt="2024-04-10T14:50:30.323" v="44"/>
          <ac:spMkLst>
            <pc:docMk/>
            <pc:sldMk cId="1168332408" sldId="278"/>
            <ac:spMk id="2" creationId="{C57AC7FA-F203-7D5A-CAE5-8600B219146B}"/>
          </ac:spMkLst>
        </pc:spChg>
        <pc:spChg chg="mod">
          <ac:chgData name="Jonathan Bartles" userId="S::jonathan.bartles@cyber.org::55b54e76-03fd-4206-b455-5fb72122207f" providerId="AD" clId="Web-{D79368FD-F20E-0185-FEBF-2C11C89C73D2}" dt="2024-04-10T14:50:41.167" v="47" actId="14100"/>
          <ac:spMkLst>
            <pc:docMk/>
            <pc:sldMk cId="1168332408" sldId="278"/>
            <ac:spMk id="6" creationId="{15DC7523-A2F8-3280-A45D-FF064D4EFB63}"/>
          </ac:spMkLst>
        </pc:spChg>
        <pc:graphicFrameChg chg="ord">
          <ac:chgData name="Jonathan Bartles" userId="S::jonathan.bartles@cyber.org::55b54e76-03fd-4206-b455-5fb72122207f" providerId="AD" clId="Web-{D79368FD-F20E-0185-FEBF-2C11C89C73D2}" dt="2024-04-10T14:50:33.823" v="45"/>
          <ac:graphicFrameMkLst>
            <pc:docMk/>
            <pc:sldMk cId="1168332408" sldId="278"/>
            <ac:graphicFrameMk id="4" creationId="{1CF6D6B5-8A5B-149C-643E-4672FA9A83E8}"/>
          </ac:graphicFrameMkLst>
        </pc:graphicFrameChg>
        <pc:picChg chg="del">
          <ac:chgData name="Jonathan Bartles" userId="S::jonathan.bartles@cyber.org::55b54e76-03fd-4206-b455-5fb72122207f" providerId="AD" clId="Web-{D79368FD-F20E-0185-FEBF-2C11C89C73D2}" dt="2024-04-10T14:50:11.713" v="40"/>
          <ac:picMkLst>
            <pc:docMk/>
            <pc:sldMk cId="1168332408" sldId="278"/>
            <ac:picMk id="3" creationId="{E9890CD9-9A38-FCCF-E60F-591A2F078D4F}"/>
          </ac:picMkLst>
        </pc:picChg>
        <pc:picChg chg="del">
          <ac:chgData name="Jonathan Bartles" userId="S::jonathan.bartles@cyber.org::55b54e76-03fd-4206-b455-5fb72122207f" providerId="AD" clId="Web-{D79368FD-F20E-0185-FEBF-2C11C89C73D2}" dt="2024-04-10T14:51:05.730" v="49"/>
          <ac:picMkLst>
            <pc:docMk/>
            <pc:sldMk cId="1168332408" sldId="278"/>
            <ac:picMk id="8" creationId="{4D55C550-6E3B-3144-A0A4-76722ED6A09B}"/>
          </ac:picMkLst>
        </pc:picChg>
        <pc:picChg chg="add mod ord">
          <ac:chgData name="Jonathan Bartles" userId="S::jonathan.bartles@cyber.org::55b54e76-03fd-4206-b455-5fb72122207f" providerId="AD" clId="Web-{D79368FD-F20E-0185-FEBF-2C11C89C73D2}" dt="2024-04-10T14:50:37.760" v="46" actId="1076"/>
          <ac:picMkLst>
            <pc:docMk/>
            <pc:sldMk cId="1168332408" sldId="278"/>
            <ac:picMk id="9" creationId="{44149E3C-0EAE-E34E-3BC5-7FAB1950CC03}"/>
          </ac:picMkLst>
        </pc:picChg>
        <pc:picChg chg="add mod ord">
          <ac:chgData name="Jonathan Bartles" userId="S::jonathan.bartles@cyber.org::55b54e76-03fd-4206-b455-5fb72122207f" providerId="AD" clId="Web-{D79368FD-F20E-0185-FEBF-2C11C89C73D2}" dt="2024-04-10T14:51:18.465" v="54"/>
          <ac:picMkLst>
            <pc:docMk/>
            <pc:sldMk cId="1168332408" sldId="278"/>
            <ac:picMk id="11" creationId="{6B98EAF8-A072-E469-C6AD-6AEE9D9B751E}"/>
          </ac:picMkLst>
        </pc:picChg>
        <pc:cxnChg chg="mod">
          <ac:chgData name="Jonathan Bartles" userId="S::jonathan.bartles@cyber.org::55b54e76-03fd-4206-b455-5fb72122207f" providerId="AD" clId="Web-{D79368FD-F20E-0185-FEBF-2C11C89C73D2}" dt="2024-04-10T14:51:30.575" v="56" actId="14100"/>
          <ac:cxnSpMkLst>
            <pc:docMk/>
            <pc:sldMk cId="1168332408" sldId="278"/>
            <ac:cxnSpMk id="10" creationId="{671BDB0B-A71C-EAA1-9858-5EDCC89FD392}"/>
          </ac:cxnSpMkLst>
        </pc:cxnChg>
      </pc:sldChg>
      <pc:sldChg chg="addSp delSp modSp">
        <pc:chgData name="Jonathan Bartles" userId="S::jonathan.bartles@cyber.org::55b54e76-03fd-4206-b455-5fb72122207f" providerId="AD" clId="Web-{D79368FD-F20E-0185-FEBF-2C11C89C73D2}" dt="2024-04-10T14:53:55.127" v="70"/>
        <pc:sldMkLst>
          <pc:docMk/>
          <pc:sldMk cId="2836028306" sldId="290"/>
        </pc:sldMkLst>
        <pc:picChg chg="add mod">
          <ac:chgData name="Jonathan Bartles" userId="S::jonathan.bartles@cyber.org::55b54e76-03fd-4206-b455-5fb72122207f" providerId="AD" clId="Web-{D79368FD-F20E-0185-FEBF-2C11C89C73D2}" dt="2024-04-10T14:53:50.142" v="67" actId="14100"/>
          <ac:picMkLst>
            <pc:docMk/>
            <pc:sldMk cId="2836028306" sldId="290"/>
            <ac:picMk id="5" creationId="{08A73519-BC5E-472F-C056-8224A83C9FDC}"/>
          </ac:picMkLst>
        </pc:picChg>
        <pc:picChg chg="del">
          <ac:chgData name="Jonathan Bartles" userId="S::jonathan.bartles@cyber.org::55b54e76-03fd-4206-b455-5fb72122207f" providerId="AD" clId="Web-{D79368FD-F20E-0185-FEBF-2C11C89C73D2}" dt="2024-04-10T14:52:47.593" v="58"/>
          <ac:picMkLst>
            <pc:docMk/>
            <pc:sldMk cId="2836028306" sldId="290"/>
            <ac:picMk id="6" creationId="{947C165B-F7F6-38F8-69CB-D3D0D3E1B7CB}"/>
          </ac:picMkLst>
        </pc:picChg>
        <pc:picChg chg="add mod">
          <ac:chgData name="Jonathan Bartles" userId="S::jonathan.bartles@cyber.org::55b54e76-03fd-4206-b455-5fb72122207f" providerId="AD" clId="Web-{D79368FD-F20E-0185-FEBF-2C11C89C73D2}" dt="2024-04-10T14:53:55.127" v="70"/>
          <ac:picMkLst>
            <pc:docMk/>
            <pc:sldMk cId="2836028306" sldId="290"/>
            <ac:picMk id="7" creationId="{D4D52A7E-7242-D9D9-0A96-7C80E9218375}"/>
          </ac:picMkLst>
        </pc:picChg>
        <pc:picChg chg="del">
          <ac:chgData name="Jonathan Bartles" userId="S::jonathan.bartles@cyber.org::55b54e76-03fd-4206-b455-5fb72122207f" providerId="AD" clId="Web-{D79368FD-F20E-0185-FEBF-2C11C89C73D2}" dt="2024-04-10T14:53:40.032" v="65"/>
          <ac:picMkLst>
            <pc:docMk/>
            <pc:sldMk cId="2836028306" sldId="290"/>
            <ac:picMk id="8" creationId="{9884AD3C-CB93-EC32-1E06-4EC569A07723}"/>
          </ac:picMkLst>
        </pc:picChg>
      </pc:sldChg>
    </pc:docChg>
  </pc:docChgLst>
  <pc:docChgLst>
    <pc:chgData name="Mandy Galante" userId="S::mandy.galante@cyber.org::0be3ad11-e8a8-4900-a219-cfe386c93973" providerId="AD" clId="Web-{DBEAF6D9-840B-1A88-DDF4-FC45695109D4}"/>
    <pc:docChg chg="delSld modSld">
      <pc:chgData name="Mandy Galante" userId="S::mandy.galante@cyber.org::0be3ad11-e8a8-4900-a219-cfe386c93973" providerId="AD" clId="Web-{DBEAF6D9-840B-1A88-DDF4-FC45695109D4}" dt="2024-04-23T00:39:24.155" v="19" actId="20577"/>
      <pc:docMkLst>
        <pc:docMk/>
      </pc:docMkLst>
      <pc:sldChg chg="modSp">
        <pc:chgData name="Mandy Galante" userId="S::mandy.galante@cyber.org::0be3ad11-e8a8-4900-a219-cfe386c93973" providerId="AD" clId="Web-{DBEAF6D9-840B-1A88-DDF4-FC45695109D4}" dt="2024-04-23T00:36:38.494" v="4" actId="20577"/>
        <pc:sldMkLst>
          <pc:docMk/>
          <pc:sldMk cId="3183461703" sldId="277"/>
        </pc:sldMkLst>
        <pc:spChg chg="mod">
          <ac:chgData name="Mandy Galante" userId="S::mandy.galante@cyber.org::0be3ad11-e8a8-4900-a219-cfe386c93973" providerId="AD" clId="Web-{DBEAF6D9-840B-1A88-DDF4-FC45695109D4}" dt="2024-04-23T00:36:38.494" v="4" actId="20577"/>
          <ac:spMkLst>
            <pc:docMk/>
            <pc:sldMk cId="3183461703" sldId="277"/>
            <ac:spMk id="3" creationId="{FDD7ECB0-BD31-2384-A969-AB5DA0E7C836}"/>
          </ac:spMkLst>
        </pc:spChg>
      </pc:sldChg>
      <pc:sldChg chg="del">
        <pc:chgData name="Mandy Galante" userId="S::mandy.galante@cyber.org::0be3ad11-e8a8-4900-a219-cfe386c93973" providerId="AD" clId="Web-{DBEAF6D9-840B-1A88-DDF4-FC45695109D4}" dt="2024-04-23T00:31:31.110" v="0"/>
        <pc:sldMkLst>
          <pc:docMk/>
          <pc:sldMk cId="574939471" sldId="279"/>
        </pc:sldMkLst>
      </pc:sldChg>
      <pc:sldChg chg="modSp delCm">
        <pc:chgData name="Mandy Galante" userId="S::mandy.galante@cyber.org::0be3ad11-e8a8-4900-a219-cfe386c93973" providerId="AD" clId="Web-{DBEAF6D9-840B-1A88-DDF4-FC45695109D4}" dt="2024-04-23T00:38:33.981" v="17" actId="1076"/>
        <pc:sldMkLst>
          <pc:docMk/>
          <pc:sldMk cId="1237704896" sldId="282"/>
        </pc:sldMkLst>
        <pc:spChg chg="mod">
          <ac:chgData name="Mandy Galante" userId="S::mandy.galante@cyber.org::0be3ad11-e8a8-4900-a219-cfe386c93973" providerId="AD" clId="Web-{DBEAF6D9-840B-1A88-DDF4-FC45695109D4}" dt="2024-04-23T00:38:29.341" v="16" actId="20577"/>
          <ac:spMkLst>
            <pc:docMk/>
            <pc:sldMk cId="1237704896" sldId="282"/>
            <ac:spMk id="3" creationId="{55166AEA-A181-0564-48EA-0810F598BBAA}"/>
          </ac:spMkLst>
        </pc:spChg>
        <pc:graphicFrameChg chg="mod">
          <ac:chgData name="Mandy Galante" userId="S::mandy.galante@cyber.org::0be3ad11-e8a8-4900-a219-cfe386c93973" providerId="AD" clId="Web-{DBEAF6D9-840B-1A88-DDF4-FC45695109D4}" dt="2024-04-23T00:38:33.981" v="17" actId="1076"/>
          <ac:graphicFrameMkLst>
            <pc:docMk/>
            <pc:sldMk cId="1237704896" sldId="282"/>
            <ac:graphicFrameMk id="4" creationId="{1CF6D6B5-8A5B-149C-643E-4672FA9A83E8}"/>
          </ac:graphicFrameMkLst>
        </pc:graphicFrameChg>
        <pc:extLst>
          <p:ext xmlns:p="http://schemas.openxmlformats.org/presentationml/2006/main" uri="{D6D511B9-2390-475A-947B-AFAB55BFBCF1}">
            <pc226:cmChg xmlns:pc226="http://schemas.microsoft.com/office/powerpoint/2022/06/main/command" chg="del">
              <pc226:chgData name="Mandy Galante" userId="S::mandy.galante@cyber.org::0be3ad11-e8a8-4900-a219-cfe386c93973" providerId="AD" clId="Web-{DBEAF6D9-840B-1A88-DDF4-FC45695109D4}" dt="2024-04-23T00:37:32.777" v="5"/>
              <pc2:cmMkLst xmlns:pc2="http://schemas.microsoft.com/office/powerpoint/2019/9/main/command">
                <pc:docMk/>
                <pc:sldMk cId="1237704896" sldId="282"/>
                <pc2:cmMk id="{D03F7343-95ED-4D62-8420-5713E0D7D759}"/>
              </pc2:cmMkLst>
            </pc226:cmChg>
          </p:ext>
        </pc:extLst>
      </pc:sldChg>
      <pc:sldChg chg="modSp">
        <pc:chgData name="Mandy Galante" userId="S::mandy.galante@cyber.org::0be3ad11-e8a8-4900-a219-cfe386c93973" providerId="AD" clId="Web-{DBEAF6D9-840B-1A88-DDF4-FC45695109D4}" dt="2024-04-23T00:39:24.155" v="19" actId="20577"/>
        <pc:sldMkLst>
          <pc:docMk/>
          <pc:sldMk cId="2836028306" sldId="290"/>
        </pc:sldMkLst>
        <pc:spChg chg="mod">
          <ac:chgData name="Mandy Galante" userId="S::mandy.galante@cyber.org::0be3ad11-e8a8-4900-a219-cfe386c93973" providerId="AD" clId="Web-{DBEAF6D9-840B-1A88-DDF4-FC45695109D4}" dt="2024-04-23T00:39:24.155" v="19" actId="20577"/>
          <ac:spMkLst>
            <pc:docMk/>
            <pc:sldMk cId="2836028306" sldId="290"/>
            <ac:spMk id="3" creationId="{55166AEA-A181-0564-48EA-0810F598BBAA}"/>
          </ac:spMkLst>
        </pc:spChg>
      </pc:sldChg>
    </pc:docChg>
  </pc:docChgLst>
  <pc:docChgLst>
    <pc:chgData name="Ben Rich" userId="12ecfae5-e94e-4c29-a91d-9482a852e330" providerId="ADAL" clId="{1398EC3D-69FB-46F1-AA4A-ADDA71399F0F}"/>
    <pc:docChg chg="undo redo custSel modSld modMainMaster">
      <pc:chgData name="Ben Rich" userId="12ecfae5-e94e-4c29-a91d-9482a852e330" providerId="ADAL" clId="{1398EC3D-69FB-46F1-AA4A-ADDA71399F0F}" dt="2024-05-15T19:18:04.806" v="63" actId="12"/>
      <pc:docMkLst>
        <pc:docMk/>
      </pc:docMkLst>
      <pc:sldChg chg="modSp mod">
        <pc:chgData name="Ben Rich" userId="12ecfae5-e94e-4c29-a91d-9482a852e330" providerId="ADAL" clId="{1398EC3D-69FB-46F1-AA4A-ADDA71399F0F}" dt="2024-05-15T19:15:20.350" v="51" actId="12"/>
        <pc:sldMkLst>
          <pc:docMk/>
          <pc:sldMk cId="0" sldId="267"/>
        </pc:sldMkLst>
        <pc:spChg chg="mod">
          <ac:chgData name="Ben Rich" userId="12ecfae5-e94e-4c29-a91d-9482a852e330" providerId="ADAL" clId="{1398EC3D-69FB-46F1-AA4A-ADDA71399F0F}" dt="2024-05-15T19:15:20.350" v="51" actId="12"/>
          <ac:spMkLst>
            <pc:docMk/>
            <pc:sldMk cId="0" sldId="267"/>
            <ac:spMk id="199" creationId="{00000000-0000-0000-0000-000000000000}"/>
          </ac:spMkLst>
        </pc:spChg>
      </pc:sldChg>
      <pc:sldChg chg="modSp mod">
        <pc:chgData name="Ben Rich" userId="12ecfae5-e94e-4c29-a91d-9482a852e330" providerId="ADAL" clId="{1398EC3D-69FB-46F1-AA4A-ADDA71399F0F}" dt="2024-05-15T19:15:43.557" v="53" actId="12"/>
        <pc:sldMkLst>
          <pc:docMk/>
          <pc:sldMk cId="645101115" sldId="268"/>
        </pc:sldMkLst>
        <pc:spChg chg="mod">
          <ac:chgData name="Ben Rich" userId="12ecfae5-e94e-4c29-a91d-9482a852e330" providerId="ADAL" clId="{1398EC3D-69FB-46F1-AA4A-ADDA71399F0F}" dt="2024-05-15T19:15:33.918" v="52" actId="12"/>
          <ac:spMkLst>
            <pc:docMk/>
            <pc:sldMk cId="645101115" sldId="268"/>
            <ac:spMk id="2" creationId="{2DC8AD85-9246-ADBF-3A00-752BBB5548C5}"/>
          </ac:spMkLst>
        </pc:spChg>
        <pc:spChg chg="mod">
          <ac:chgData name="Ben Rich" userId="12ecfae5-e94e-4c29-a91d-9482a852e330" providerId="ADAL" clId="{1398EC3D-69FB-46F1-AA4A-ADDA71399F0F}" dt="2024-05-15T19:15:43.557" v="53" actId="12"/>
          <ac:spMkLst>
            <pc:docMk/>
            <pc:sldMk cId="645101115" sldId="268"/>
            <ac:spMk id="5" creationId="{3A145FA4-1F72-6D1B-AFA3-CEF07DBB5B08}"/>
          </ac:spMkLst>
        </pc:spChg>
      </pc:sldChg>
      <pc:sldChg chg="modSp mod">
        <pc:chgData name="Ben Rich" userId="12ecfae5-e94e-4c29-a91d-9482a852e330" providerId="ADAL" clId="{1398EC3D-69FB-46F1-AA4A-ADDA71399F0F}" dt="2024-05-15T19:15:59.475" v="54" actId="12"/>
        <pc:sldMkLst>
          <pc:docMk/>
          <pc:sldMk cId="973278831" sldId="272"/>
        </pc:sldMkLst>
        <pc:spChg chg="mod">
          <ac:chgData name="Ben Rich" userId="12ecfae5-e94e-4c29-a91d-9482a852e330" providerId="ADAL" clId="{1398EC3D-69FB-46F1-AA4A-ADDA71399F0F}" dt="2024-05-15T19:15:59.475" v="54" actId="12"/>
          <ac:spMkLst>
            <pc:docMk/>
            <pc:sldMk cId="973278831" sldId="272"/>
            <ac:spMk id="3" creationId="{FDD7ECB0-BD31-2384-A969-AB5DA0E7C836}"/>
          </ac:spMkLst>
        </pc:spChg>
      </pc:sldChg>
      <pc:sldChg chg="addSp delSp modSp mod chgLayout">
        <pc:chgData name="Ben Rich" userId="12ecfae5-e94e-4c29-a91d-9482a852e330" providerId="ADAL" clId="{1398EC3D-69FB-46F1-AA4A-ADDA71399F0F}" dt="2024-05-15T19:16:30.971" v="58" actId="12"/>
        <pc:sldMkLst>
          <pc:docMk/>
          <pc:sldMk cId="1813365874" sldId="276"/>
        </pc:sldMkLst>
        <pc:spChg chg="mod ord">
          <ac:chgData name="Ben Rich" userId="12ecfae5-e94e-4c29-a91d-9482a852e330" providerId="ADAL" clId="{1398EC3D-69FB-46F1-AA4A-ADDA71399F0F}" dt="2024-05-15T19:16:15.560" v="56" actId="6264"/>
          <ac:spMkLst>
            <pc:docMk/>
            <pc:sldMk cId="1813365874" sldId="276"/>
            <ac:spMk id="2" creationId="{A1404750-AD92-1B17-9479-D0EEABAB3088}"/>
          </ac:spMkLst>
        </pc:spChg>
        <pc:spChg chg="mod ord">
          <ac:chgData name="Ben Rich" userId="12ecfae5-e94e-4c29-a91d-9482a852e330" providerId="ADAL" clId="{1398EC3D-69FB-46F1-AA4A-ADDA71399F0F}" dt="2024-05-15T19:16:30.971" v="58" actId="12"/>
          <ac:spMkLst>
            <pc:docMk/>
            <pc:sldMk cId="1813365874" sldId="276"/>
            <ac:spMk id="3" creationId="{FDD7ECB0-BD31-2384-A969-AB5DA0E7C836}"/>
          </ac:spMkLst>
        </pc:spChg>
        <pc:spChg chg="add del mod">
          <ac:chgData name="Ben Rich" userId="12ecfae5-e94e-4c29-a91d-9482a852e330" providerId="ADAL" clId="{1398EC3D-69FB-46F1-AA4A-ADDA71399F0F}" dt="2024-05-15T19:16:15.560" v="56" actId="6264"/>
          <ac:spMkLst>
            <pc:docMk/>
            <pc:sldMk cId="1813365874" sldId="276"/>
            <ac:spMk id="4" creationId="{657E8875-4889-6EEE-36EB-94E9611845A5}"/>
          </ac:spMkLst>
        </pc:spChg>
        <pc:spChg chg="add del mod">
          <ac:chgData name="Ben Rich" userId="12ecfae5-e94e-4c29-a91d-9482a852e330" providerId="ADAL" clId="{1398EC3D-69FB-46F1-AA4A-ADDA71399F0F}" dt="2024-05-15T19:16:15.560" v="56" actId="6264"/>
          <ac:spMkLst>
            <pc:docMk/>
            <pc:sldMk cId="1813365874" sldId="276"/>
            <ac:spMk id="5" creationId="{1DBE41EF-8F8A-8F51-F5BB-51109DBF2EF9}"/>
          </ac:spMkLst>
        </pc:spChg>
      </pc:sldChg>
      <pc:sldChg chg="modSp mod">
        <pc:chgData name="Ben Rich" userId="12ecfae5-e94e-4c29-a91d-9482a852e330" providerId="ADAL" clId="{1398EC3D-69FB-46F1-AA4A-ADDA71399F0F}" dt="2024-05-15T19:16:45.654" v="59" actId="12"/>
        <pc:sldMkLst>
          <pc:docMk/>
          <pc:sldMk cId="3183461703" sldId="277"/>
        </pc:sldMkLst>
        <pc:spChg chg="mod">
          <ac:chgData name="Ben Rich" userId="12ecfae5-e94e-4c29-a91d-9482a852e330" providerId="ADAL" clId="{1398EC3D-69FB-46F1-AA4A-ADDA71399F0F}" dt="2024-05-15T19:16:45.654" v="59" actId="12"/>
          <ac:spMkLst>
            <pc:docMk/>
            <pc:sldMk cId="3183461703" sldId="277"/>
            <ac:spMk id="3" creationId="{FDD7ECB0-BD31-2384-A969-AB5DA0E7C836}"/>
          </ac:spMkLst>
        </pc:spChg>
      </pc:sldChg>
      <pc:sldChg chg="modSp mod">
        <pc:chgData name="Ben Rich" userId="12ecfae5-e94e-4c29-a91d-9482a852e330" providerId="ADAL" clId="{1398EC3D-69FB-46F1-AA4A-ADDA71399F0F}" dt="2024-05-15T19:17:01.269" v="60" actId="12"/>
        <pc:sldMkLst>
          <pc:docMk/>
          <pc:sldMk cId="574939471" sldId="279"/>
        </pc:sldMkLst>
        <pc:spChg chg="mod">
          <ac:chgData name="Ben Rich" userId="12ecfae5-e94e-4c29-a91d-9482a852e330" providerId="ADAL" clId="{1398EC3D-69FB-46F1-AA4A-ADDA71399F0F}" dt="2024-05-15T19:17:01.269" v="60" actId="12"/>
          <ac:spMkLst>
            <pc:docMk/>
            <pc:sldMk cId="574939471" sldId="279"/>
            <ac:spMk id="3" creationId="{FDD7ECB0-BD31-2384-A969-AB5DA0E7C836}"/>
          </ac:spMkLst>
        </pc:spChg>
      </pc:sldChg>
      <pc:sldChg chg="modSp mod">
        <pc:chgData name="Ben Rich" userId="12ecfae5-e94e-4c29-a91d-9482a852e330" providerId="ADAL" clId="{1398EC3D-69FB-46F1-AA4A-ADDA71399F0F}" dt="2024-05-15T19:17:11.349" v="61" actId="12"/>
        <pc:sldMkLst>
          <pc:docMk/>
          <pc:sldMk cId="1237704896" sldId="282"/>
        </pc:sldMkLst>
        <pc:spChg chg="mod">
          <ac:chgData name="Ben Rich" userId="12ecfae5-e94e-4c29-a91d-9482a852e330" providerId="ADAL" clId="{1398EC3D-69FB-46F1-AA4A-ADDA71399F0F}" dt="2024-05-15T19:17:11.349" v="61" actId="12"/>
          <ac:spMkLst>
            <pc:docMk/>
            <pc:sldMk cId="1237704896" sldId="282"/>
            <ac:spMk id="3" creationId="{55166AEA-A181-0564-48EA-0810F598BBAA}"/>
          </ac:spMkLst>
        </pc:spChg>
      </pc:sldChg>
      <pc:sldChg chg="modSp mod">
        <pc:chgData name="Ben Rich" userId="12ecfae5-e94e-4c29-a91d-9482a852e330" providerId="ADAL" clId="{1398EC3D-69FB-46F1-AA4A-ADDA71399F0F}" dt="2024-05-15T19:17:51.385" v="62" actId="12"/>
        <pc:sldMkLst>
          <pc:docMk/>
          <pc:sldMk cId="3128858031" sldId="284"/>
        </pc:sldMkLst>
        <pc:spChg chg="mod">
          <ac:chgData name="Ben Rich" userId="12ecfae5-e94e-4c29-a91d-9482a852e330" providerId="ADAL" clId="{1398EC3D-69FB-46F1-AA4A-ADDA71399F0F}" dt="2024-05-15T19:17:51.385" v="62" actId="12"/>
          <ac:spMkLst>
            <pc:docMk/>
            <pc:sldMk cId="3128858031" sldId="284"/>
            <ac:spMk id="3" creationId="{FDD7ECB0-BD31-2384-A969-AB5DA0E7C836}"/>
          </ac:spMkLst>
        </pc:spChg>
      </pc:sldChg>
      <pc:sldChg chg="modSp mod">
        <pc:chgData name="Ben Rich" userId="12ecfae5-e94e-4c29-a91d-9482a852e330" providerId="ADAL" clId="{1398EC3D-69FB-46F1-AA4A-ADDA71399F0F}" dt="2024-05-15T19:18:04.806" v="63" actId="12"/>
        <pc:sldMkLst>
          <pc:docMk/>
          <pc:sldMk cId="2836028306" sldId="290"/>
        </pc:sldMkLst>
        <pc:spChg chg="mod">
          <ac:chgData name="Ben Rich" userId="12ecfae5-e94e-4c29-a91d-9482a852e330" providerId="ADAL" clId="{1398EC3D-69FB-46F1-AA4A-ADDA71399F0F}" dt="2024-05-15T19:18:04.806" v="63" actId="12"/>
          <ac:spMkLst>
            <pc:docMk/>
            <pc:sldMk cId="2836028306" sldId="290"/>
            <ac:spMk id="3" creationId="{55166AEA-A181-0564-48EA-0810F598BBAA}"/>
          </ac:spMkLst>
        </pc:spChg>
      </pc:sldChg>
      <pc:sldMasterChg chg="modSldLayout">
        <pc:chgData name="Ben Rich" userId="12ecfae5-e94e-4c29-a91d-9482a852e330" providerId="ADAL" clId="{1398EC3D-69FB-46F1-AA4A-ADDA71399F0F}" dt="2024-05-15T19:13:50.147" v="47" actId="12"/>
        <pc:sldMasterMkLst>
          <pc:docMk/>
          <pc:sldMasterMk cId="0" sldId="2147483648"/>
        </pc:sldMasterMkLst>
        <pc:sldLayoutChg chg="modSp mod">
          <pc:chgData name="Ben Rich" userId="12ecfae5-e94e-4c29-a91d-9482a852e330" providerId="ADAL" clId="{1398EC3D-69FB-46F1-AA4A-ADDA71399F0F}" dt="2024-05-15T19:13:50.147" v="47" actId="12"/>
          <pc:sldLayoutMkLst>
            <pc:docMk/>
            <pc:sldMasterMk cId="0" sldId="2147483648"/>
            <pc:sldLayoutMk cId="0" sldId="2147483650"/>
          </pc:sldLayoutMkLst>
          <pc:spChg chg="mod">
            <ac:chgData name="Ben Rich" userId="12ecfae5-e94e-4c29-a91d-9482a852e330" providerId="ADAL" clId="{1398EC3D-69FB-46F1-AA4A-ADDA71399F0F}" dt="2024-05-15T19:13:50.147" v="47" actId="12"/>
            <ac:spMkLst>
              <pc:docMk/>
              <pc:sldMasterMk cId="0" sldId="2147483648"/>
              <pc:sldLayoutMk cId="0" sldId="2147483650"/>
              <ac:spMk id="23" creationId="{00000000-0000-0000-0000-000000000000}"/>
            </ac:spMkLst>
          </pc:spChg>
        </pc:sldLayoutChg>
      </pc:sldMasterChg>
    </pc:docChg>
  </pc:docChgLst>
  <pc:docChgLst>
    <pc:chgData name="Jonathan Bartles" userId="S::jonathan.bartles@cyber.org::55b54e76-03fd-4206-b455-5fb72122207f" providerId="AD" clId="Web-{930DD854-1938-3A54-93BA-2E8748900525}"/>
    <pc:docChg chg="delSld modSld sldOrd">
      <pc:chgData name="Jonathan Bartles" userId="S::jonathan.bartles@cyber.org::55b54e76-03fd-4206-b455-5fb72122207f" providerId="AD" clId="Web-{930DD854-1938-3A54-93BA-2E8748900525}" dt="2023-12-06T16:09:43.821" v="38"/>
      <pc:docMkLst>
        <pc:docMk/>
      </pc:docMkLst>
      <pc:sldChg chg="modSp">
        <pc:chgData name="Jonathan Bartles" userId="S::jonathan.bartles@cyber.org::55b54e76-03fd-4206-b455-5fb72122207f" providerId="AD" clId="Web-{930DD854-1938-3A54-93BA-2E8748900525}" dt="2023-12-06T15:18:41.489" v="1" actId="20577"/>
        <pc:sldMkLst>
          <pc:docMk/>
          <pc:sldMk cId="0" sldId="267"/>
        </pc:sldMkLst>
        <pc:spChg chg="mod">
          <ac:chgData name="Jonathan Bartles" userId="S::jonathan.bartles@cyber.org::55b54e76-03fd-4206-b455-5fb72122207f" providerId="AD" clId="Web-{930DD854-1938-3A54-93BA-2E8748900525}" dt="2023-12-06T15:18:41.489" v="1" actId="20577"/>
          <ac:spMkLst>
            <pc:docMk/>
            <pc:sldMk cId="0" sldId="267"/>
            <ac:spMk id="199" creationId="{00000000-0000-0000-0000-000000000000}"/>
          </ac:spMkLst>
        </pc:spChg>
      </pc:sldChg>
      <pc:sldChg chg="modSp">
        <pc:chgData name="Jonathan Bartles" userId="S::jonathan.bartles@cyber.org::55b54e76-03fd-4206-b455-5fb72122207f" providerId="AD" clId="Web-{930DD854-1938-3A54-93BA-2E8748900525}" dt="2023-12-06T15:25:26.488" v="4" actId="20577"/>
        <pc:sldMkLst>
          <pc:docMk/>
          <pc:sldMk cId="645101115" sldId="268"/>
        </pc:sldMkLst>
        <pc:spChg chg="mod">
          <ac:chgData name="Jonathan Bartles" userId="S::jonathan.bartles@cyber.org::55b54e76-03fd-4206-b455-5fb72122207f" providerId="AD" clId="Web-{930DD854-1938-3A54-93BA-2E8748900525}" dt="2023-12-06T15:25:26.488" v="4" actId="20577"/>
          <ac:spMkLst>
            <pc:docMk/>
            <pc:sldMk cId="645101115" sldId="268"/>
            <ac:spMk id="5" creationId="{3A145FA4-1F72-6D1B-AFA3-CEF07DBB5B08}"/>
          </ac:spMkLst>
        </pc:spChg>
      </pc:sldChg>
      <pc:sldChg chg="del">
        <pc:chgData name="Jonathan Bartles" userId="S::jonathan.bartles@cyber.org::55b54e76-03fd-4206-b455-5fb72122207f" providerId="AD" clId="Web-{930DD854-1938-3A54-93BA-2E8748900525}" dt="2023-12-06T15:53:33.739" v="6"/>
        <pc:sldMkLst>
          <pc:docMk/>
          <pc:sldMk cId="2719298672" sldId="271"/>
        </pc:sldMkLst>
      </pc:sldChg>
      <pc:sldChg chg="ord">
        <pc:chgData name="Jonathan Bartles" userId="S::jonathan.bartles@cyber.org::55b54e76-03fd-4206-b455-5fb72122207f" providerId="AD" clId="Web-{930DD854-1938-3A54-93BA-2E8748900525}" dt="2023-12-06T15:48:51.354" v="5"/>
        <pc:sldMkLst>
          <pc:docMk/>
          <pc:sldMk cId="1351611949" sldId="275"/>
        </pc:sldMkLst>
      </pc:sldChg>
      <pc:sldChg chg="modSp ord">
        <pc:chgData name="Jonathan Bartles" userId="S::jonathan.bartles@cyber.org::55b54e76-03fd-4206-b455-5fb72122207f" providerId="AD" clId="Web-{930DD854-1938-3A54-93BA-2E8748900525}" dt="2023-12-06T15:54:25.835" v="11"/>
        <pc:sldMkLst>
          <pc:docMk/>
          <pc:sldMk cId="1813365874" sldId="276"/>
        </pc:sldMkLst>
        <pc:spChg chg="mod">
          <ac:chgData name="Jonathan Bartles" userId="S::jonathan.bartles@cyber.org::55b54e76-03fd-4206-b455-5fb72122207f" providerId="AD" clId="Web-{930DD854-1938-3A54-93BA-2E8748900525}" dt="2023-12-06T15:54:19.756" v="10" actId="20577"/>
          <ac:spMkLst>
            <pc:docMk/>
            <pc:sldMk cId="1813365874" sldId="276"/>
            <ac:spMk id="3" creationId="{FDD7ECB0-BD31-2384-A969-AB5DA0E7C836}"/>
          </ac:spMkLst>
        </pc:spChg>
      </pc:sldChg>
      <pc:sldChg chg="modSp">
        <pc:chgData name="Jonathan Bartles" userId="S::jonathan.bartles@cyber.org::55b54e76-03fd-4206-b455-5fb72122207f" providerId="AD" clId="Web-{930DD854-1938-3A54-93BA-2E8748900525}" dt="2023-12-06T15:58:43.531" v="24" actId="20577"/>
        <pc:sldMkLst>
          <pc:docMk/>
          <pc:sldMk cId="574939471" sldId="279"/>
        </pc:sldMkLst>
        <pc:spChg chg="mod">
          <ac:chgData name="Jonathan Bartles" userId="S::jonathan.bartles@cyber.org::55b54e76-03fd-4206-b455-5fb72122207f" providerId="AD" clId="Web-{930DD854-1938-3A54-93BA-2E8748900525}" dt="2023-12-06T15:58:43.531" v="24" actId="20577"/>
          <ac:spMkLst>
            <pc:docMk/>
            <pc:sldMk cId="574939471" sldId="279"/>
            <ac:spMk id="3" creationId="{FDD7ECB0-BD31-2384-A969-AB5DA0E7C836}"/>
          </ac:spMkLst>
        </pc:spChg>
      </pc:sldChg>
      <pc:sldChg chg="del">
        <pc:chgData name="Jonathan Bartles" userId="S::jonathan.bartles@cyber.org::55b54e76-03fd-4206-b455-5fb72122207f" providerId="AD" clId="Web-{930DD854-1938-3A54-93BA-2E8748900525}" dt="2023-12-06T16:03:52.480" v="25"/>
        <pc:sldMkLst>
          <pc:docMk/>
          <pc:sldMk cId="2119676244" sldId="280"/>
        </pc:sldMkLst>
      </pc:sldChg>
      <pc:sldChg chg="del">
        <pc:chgData name="Jonathan Bartles" userId="S::jonathan.bartles@cyber.org::55b54e76-03fd-4206-b455-5fb72122207f" providerId="AD" clId="Web-{930DD854-1938-3A54-93BA-2E8748900525}" dt="2023-12-06T16:03:53.543" v="26"/>
        <pc:sldMkLst>
          <pc:docMk/>
          <pc:sldMk cId="2776420372" sldId="281"/>
        </pc:sldMkLst>
      </pc:sldChg>
      <pc:sldChg chg="del">
        <pc:chgData name="Jonathan Bartles" userId="S::jonathan.bartles@cyber.org::55b54e76-03fd-4206-b455-5fb72122207f" providerId="AD" clId="Web-{930DD854-1938-3A54-93BA-2E8748900525}" dt="2023-12-06T16:03:54.761" v="27"/>
        <pc:sldMkLst>
          <pc:docMk/>
          <pc:sldMk cId="7619616" sldId="283"/>
        </pc:sldMkLst>
      </pc:sldChg>
      <pc:sldChg chg="modSp">
        <pc:chgData name="Jonathan Bartles" userId="S::jonathan.bartles@cyber.org::55b54e76-03fd-4206-b455-5fb72122207f" providerId="AD" clId="Web-{930DD854-1938-3A54-93BA-2E8748900525}" dt="2023-12-06T16:06:21.423" v="32" actId="20577"/>
        <pc:sldMkLst>
          <pc:docMk/>
          <pc:sldMk cId="3128858031" sldId="284"/>
        </pc:sldMkLst>
        <pc:spChg chg="mod">
          <ac:chgData name="Jonathan Bartles" userId="S::jonathan.bartles@cyber.org::55b54e76-03fd-4206-b455-5fb72122207f" providerId="AD" clId="Web-{930DD854-1938-3A54-93BA-2E8748900525}" dt="2023-12-06T16:06:21.423" v="32" actId="20577"/>
          <ac:spMkLst>
            <pc:docMk/>
            <pc:sldMk cId="3128858031" sldId="284"/>
            <ac:spMk id="3" creationId="{FDD7ECB0-BD31-2384-A969-AB5DA0E7C836}"/>
          </ac:spMkLst>
        </pc:spChg>
      </pc:sldChg>
      <pc:sldChg chg="del">
        <pc:chgData name="Jonathan Bartles" userId="S::jonathan.bartles@cyber.org::55b54e76-03fd-4206-b455-5fb72122207f" providerId="AD" clId="Web-{930DD854-1938-3A54-93BA-2E8748900525}" dt="2023-12-06T16:09:09.960" v="34"/>
        <pc:sldMkLst>
          <pc:docMk/>
          <pc:sldMk cId="2296705842" sldId="285"/>
        </pc:sldMkLst>
      </pc:sldChg>
      <pc:sldChg chg="del">
        <pc:chgData name="Jonathan Bartles" userId="S::jonathan.bartles@cyber.org::55b54e76-03fd-4206-b455-5fb72122207f" providerId="AD" clId="Web-{930DD854-1938-3A54-93BA-2E8748900525}" dt="2023-12-06T16:09:08.741" v="33"/>
        <pc:sldMkLst>
          <pc:docMk/>
          <pc:sldMk cId="3330986745" sldId="286"/>
        </pc:sldMkLst>
      </pc:sldChg>
      <pc:sldChg chg="del">
        <pc:chgData name="Jonathan Bartles" userId="S::jonathan.bartles@cyber.org::55b54e76-03fd-4206-b455-5fb72122207f" providerId="AD" clId="Web-{930DD854-1938-3A54-93BA-2E8748900525}" dt="2023-12-06T16:09:11.554" v="35"/>
        <pc:sldMkLst>
          <pc:docMk/>
          <pc:sldMk cId="2915543834" sldId="287"/>
        </pc:sldMkLst>
      </pc:sldChg>
      <pc:sldChg chg="del">
        <pc:chgData name="Jonathan Bartles" userId="S::jonathan.bartles@cyber.org::55b54e76-03fd-4206-b455-5fb72122207f" providerId="AD" clId="Web-{930DD854-1938-3A54-93BA-2E8748900525}" dt="2023-12-06T16:09:12.835" v="36"/>
        <pc:sldMkLst>
          <pc:docMk/>
          <pc:sldMk cId="2610944631" sldId="288"/>
        </pc:sldMkLst>
      </pc:sldChg>
      <pc:sldChg chg="del">
        <pc:chgData name="Jonathan Bartles" userId="S::jonathan.bartles@cyber.org::55b54e76-03fd-4206-b455-5fb72122207f" providerId="AD" clId="Web-{930DD854-1938-3A54-93BA-2E8748900525}" dt="2023-12-06T16:09:14.179" v="37"/>
        <pc:sldMkLst>
          <pc:docMk/>
          <pc:sldMk cId="33892306" sldId="289"/>
        </pc:sldMkLst>
      </pc:sldChg>
      <pc:sldChg chg="del">
        <pc:chgData name="Jonathan Bartles" userId="S::jonathan.bartles@cyber.org::55b54e76-03fd-4206-b455-5fb72122207f" providerId="AD" clId="Web-{930DD854-1938-3A54-93BA-2E8748900525}" dt="2023-12-06T16:09:43.821" v="38"/>
        <pc:sldMkLst>
          <pc:docMk/>
          <pc:sldMk cId="1587208931"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2" name="Google Shape;9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11a315e09ad_0_7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11a315e09ad_0_7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g11a315e09ad_0_7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7"/>
        <p:cNvGrpSpPr/>
        <p:nvPr/>
      </p:nvGrpSpPr>
      <p:grpSpPr>
        <a:xfrm>
          <a:off x="0" y="0"/>
          <a:ext cx="0" cy="0"/>
          <a:chOff x="0" y="0"/>
          <a:chExt cx="0" cy="0"/>
        </a:xfrm>
      </p:grpSpPr>
      <p:pic>
        <p:nvPicPr>
          <p:cNvPr id="18" name="Google Shape;18;p3"/>
          <p:cNvPicPr preferRelativeResize="0"/>
          <p:nvPr/>
        </p:nvPicPr>
        <p:blipFill rotWithShape="1">
          <a:blip r:embed="rId2">
            <a:alphaModFix/>
          </a:blip>
          <a:srcRect/>
          <a:stretch/>
        </p:blipFill>
        <p:spPr>
          <a:xfrm>
            <a:off x="1319" y="0"/>
            <a:ext cx="12189362" cy="6858000"/>
          </a:xfrm>
          <a:prstGeom prst="rect">
            <a:avLst/>
          </a:prstGeom>
          <a:noFill/>
          <a:ln>
            <a:noFill/>
          </a:ln>
        </p:spPr>
      </p:pic>
      <p:sp>
        <p:nvSpPr>
          <p:cNvPr id="19" name="Google Shape;19;p3"/>
          <p:cNvSpPr txBox="1">
            <a:spLocks noGrp="1"/>
          </p:cNvSpPr>
          <p:nvPr>
            <p:ph type="subTitle" idx="1"/>
          </p:nvPr>
        </p:nvSpPr>
        <p:spPr>
          <a:xfrm>
            <a:off x="7606536" y="4489316"/>
            <a:ext cx="4306957" cy="2048446"/>
          </a:xfrm>
          <a:prstGeom prst="rect">
            <a:avLst/>
          </a:prstGeom>
          <a:noFill/>
          <a:ln>
            <a:noFill/>
          </a:ln>
        </p:spPr>
        <p:txBody>
          <a:bodyPr spcFirstLastPara="1" wrap="square" lIns="91425" tIns="45700" rIns="91425" bIns="45700" anchor="t" anchorCtr="0">
            <a:normAutofit/>
          </a:bodyPr>
          <a:lstStyle>
            <a:lvl1pPr lvl="0" algn="r">
              <a:lnSpc>
                <a:spcPct val="90000"/>
              </a:lnSpc>
              <a:spcBef>
                <a:spcPts val="1000"/>
              </a:spcBef>
              <a:spcAft>
                <a:spcPts val="0"/>
              </a:spcAft>
              <a:buClr>
                <a:srgbClr val="333333"/>
              </a:buClr>
              <a:buSzPts val="2400"/>
              <a:buNone/>
              <a:defRPr sz="2400" b="0">
                <a:solidFill>
                  <a:srgbClr val="333333"/>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20" name="Google Shape;20;p3"/>
          <p:cNvPicPr preferRelativeResize="0"/>
          <p:nvPr/>
        </p:nvPicPr>
        <p:blipFill rotWithShape="1">
          <a:blip r:embed="rId3">
            <a:alphaModFix/>
          </a:blip>
          <a:srcRect/>
          <a:stretch/>
        </p:blipFill>
        <p:spPr>
          <a:xfrm>
            <a:off x="139197" y="5531132"/>
            <a:ext cx="1239227" cy="1199683"/>
          </a:xfrm>
          <a:prstGeom prst="rect">
            <a:avLst/>
          </a:prstGeom>
          <a:noFill/>
          <a:ln>
            <a:noFill/>
          </a:ln>
        </p:spPr>
      </p:pic>
      <p:sp>
        <p:nvSpPr>
          <p:cNvPr id="3" name="Rectangle 2">
            <a:extLst>
              <a:ext uri="{FF2B5EF4-FFF2-40B4-BE49-F238E27FC236}">
                <a16:creationId xmlns:a16="http://schemas.microsoft.com/office/drawing/2014/main" id="{BF0182B2-D3DB-78B5-7F33-FD1C21D8D39E}"/>
              </a:ext>
            </a:extLst>
          </p:cNvPr>
          <p:cNvSpPr/>
          <p:nvPr userDrawn="1"/>
        </p:nvSpPr>
        <p:spPr>
          <a:xfrm>
            <a:off x="622453" y="3552790"/>
            <a:ext cx="3468284" cy="1199683"/>
          </a:xfrm>
          <a:prstGeom prst="rect">
            <a:avLst/>
          </a:prstGeom>
          <a:solidFill>
            <a:srgbClr val="7F2A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5497158-7887-619A-F984-86A96FDF5737}"/>
              </a:ext>
            </a:extLst>
          </p:cNvPr>
          <p:cNvSpPr txBox="1"/>
          <p:nvPr userDrawn="1"/>
        </p:nvSpPr>
        <p:spPr>
          <a:xfrm>
            <a:off x="622453" y="2271772"/>
            <a:ext cx="7952053" cy="1569660"/>
          </a:xfrm>
          <a:prstGeom prst="rect">
            <a:avLst/>
          </a:prstGeom>
          <a:solidFill>
            <a:srgbClr val="7F2A91"/>
          </a:solidFill>
        </p:spPr>
        <p:txBody>
          <a:bodyPr wrap="square" rtlCol="0" anchor="ctr">
            <a:spAutoFit/>
          </a:bodyPr>
          <a:lstStyle/>
          <a:p>
            <a:r>
              <a:rPr lang="en-US" sz="9600" baseline="0">
                <a:solidFill>
                  <a:schemeClr val="bg1"/>
                </a:solidFill>
                <a:latin typeface="Circe Light" panose="020B0402020203020203" pitchFamily="34" charset="0"/>
              </a:rPr>
              <a:t>Intro to Linux</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4"/>
        <p:cNvGrpSpPr/>
        <p:nvPr/>
      </p:nvGrpSpPr>
      <p:grpSpPr>
        <a:xfrm>
          <a:off x="0" y="0"/>
          <a:ext cx="0" cy="0"/>
          <a:chOff x="0" y="0"/>
          <a:chExt cx="0" cy="0"/>
        </a:xfrm>
      </p:grpSpPr>
      <p:sp>
        <p:nvSpPr>
          <p:cNvPr id="85" name="Google Shape;85;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n-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5"/>
          <p:cNvSpPr txBox="1">
            <a:spLocks noGrp="1"/>
          </p:cNvSpPr>
          <p:nvPr>
            <p:ph type="body" idx="1" hasCustomPrompt="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508000" lvl="0" indent="-457200" algn="l">
              <a:lnSpc>
                <a:spcPct val="90000"/>
              </a:lnSpc>
              <a:spcBef>
                <a:spcPts val="1000"/>
              </a:spcBef>
              <a:spcAft>
                <a:spcPts val="0"/>
              </a:spcAft>
              <a:buClr>
                <a:schemeClr val="dk1"/>
              </a:buClr>
              <a:buSzPts val="1800"/>
              <a:buFont typeface="Arial" panose="020B0604020202020204" pitchFamily="34" charset="0"/>
              <a:buChar char="•"/>
              <a:defRPr>
                <a:latin typeface="+mn-lt"/>
              </a:defRPr>
            </a:lvl1pPr>
            <a:lvl2pPr marL="914400" lvl="1" indent="-342900" algn="l">
              <a:lnSpc>
                <a:spcPct val="90000"/>
              </a:lnSpc>
              <a:spcBef>
                <a:spcPts val="500"/>
              </a:spcBef>
              <a:spcAft>
                <a:spcPts val="0"/>
              </a:spcAft>
              <a:buClr>
                <a:schemeClr val="dk1"/>
              </a:buClr>
              <a:buSzPct val="100000"/>
              <a:buFont typeface="Courier New" panose="02070309020205020404" pitchFamily="49" charset="0"/>
              <a:buChar char="o"/>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marL="457200" marR="0" lvl="0" indent="-406400" algn="l" defTabSz="914400" rtl="0" eaLnBrk="1" fontAlgn="auto" latinLnBrk="0" hangingPunct="1">
              <a:lnSpc>
                <a:spcPct val="90000"/>
              </a:lnSpc>
              <a:spcBef>
                <a:spcPts val="1000"/>
              </a:spcBef>
              <a:spcAft>
                <a:spcPts val="0"/>
              </a:spcAft>
              <a:buClr>
                <a:srgbClr val="000000"/>
              </a:buClr>
              <a:buSzPts val="2800"/>
              <a:buFont typeface="Arial"/>
              <a:buChar char="•"/>
              <a:tabLst/>
              <a:defRPr/>
            </a:pPr>
            <a:r>
              <a:rPr lang="en-US" dirty="0"/>
              <a:t>Level one</a:t>
            </a:r>
          </a:p>
          <a:p>
            <a:pPr marL="863600" marR="0" lvl="1" indent="-406400" algn="l" defTabSz="914400" rtl="0" eaLnBrk="1" fontAlgn="auto" latinLnBrk="0" hangingPunct="1">
              <a:lnSpc>
                <a:spcPct val="90000"/>
              </a:lnSpc>
              <a:spcBef>
                <a:spcPts val="1000"/>
              </a:spcBef>
              <a:spcAft>
                <a:spcPts val="0"/>
              </a:spcAft>
              <a:buClr>
                <a:srgbClr val="000000"/>
              </a:buClr>
              <a:buSzPts val="2800"/>
              <a:buFont typeface="Arial"/>
              <a:buChar char="•"/>
              <a:tabLst/>
              <a:defRPr/>
            </a:pPr>
            <a:r>
              <a:rPr lang="en-US" dirty="0"/>
              <a:t>Level two</a:t>
            </a:r>
          </a:p>
        </p:txBody>
      </p:sp>
      <p:sp>
        <p:nvSpPr>
          <p:cNvPr id="24" name="Google Shape;2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2" name="Google Shape;20;p3">
            <a:extLst>
              <a:ext uri="{FF2B5EF4-FFF2-40B4-BE49-F238E27FC236}">
                <a16:creationId xmlns:a16="http://schemas.microsoft.com/office/drawing/2014/main" id="{CB5478DF-E736-23FB-1095-BD2738A598C8}"/>
              </a:ext>
            </a:extLst>
          </p:cNvPr>
          <p:cNvPicPr preferRelativeResize="0">
            <a:picLocks noChangeAspect="1"/>
          </p:cNvPicPr>
          <p:nvPr userDrawn="1"/>
        </p:nvPicPr>
        <p:blipFill rotWithShape="1">
          <a:blip r:embed="rId2">
            <a:alphaModFix/>
          </a:blip>
          <a:srcRect/>
          <a:stretch/>
        </p:blipFill>
        <p:spPr>
          <a:xfrm>
            <a:off x="139197" y="5889356"/>
            <a:ext cx="865783" cy="83049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7"/>
        <p:cNvGrpSpPr/>
        <p:nvPr/>
      </p:nvGrpSpPr>
      <p:grpSpPr>
        <a:xfrm>
          <a:off x="0" y="0"/>
          <a:ext cx="0" cy="0"/>
          <a:chOff x="0" y="0"/>
          <a:chExt cx="0" cy="0"/>
        </a:xfrm>
      </p:grpSpPr>
      <p:sp>
        <p:nvSpPr>
          <p:cNvPr id="28" name="Google Shape;28;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atin typeface="+mn-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atin typeface="+mn-lt"/>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mj-lt"/>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6" name="Google Shape;3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5"/>
        <p:cNvGrpSpPr/>
        <p:nvPr/>
      </p:nvGrpSpPr>
      <p:grpSpPr>
        <a:xfrm>
          <a:off x="0" y="0"/>
          <a:ext cx="0" cy="0"/>
          <a:chOff x="0" y="0"/>
          <a:chExt cx="0" cy="0"/>
        </a:xfrm>
      </p:grpSpPr>
      <p:sp>
        <p:nvSpPr>
          <p:cNvPr id="56" name="Google Shape;5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atin typeface="+mj-lt"/>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7" name="Google Shape;67;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8" name="Google Shape;6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1"/>
        <p:cNvGrpSpPr/>
        <p:nvPr/>
      </p:nvGrpSpPr>
      <p:grpSpPr>
        <a:xfrm>
          <a:off x="0" y="0"/>
          <a:ext cx="0" cy="0"/>
          <a:chOff x="0" y="0"/>
          <a:chExt cx="0" cy="0"/>
        </a:xfrm>
      </p:grpSpPr>
      <p:sp>
        <p:nvSpPr>
          <p:cNvPr id="72" name="Google Shape;72;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a:spLocks noGrp="1"/>
          </p:cNvSpPr>
          <p:nvPr>
            <p:ph type="pic" idx="2"/>
          </p:nvPr>
        </p:nvSpPr>
        <p:spPr>
          <a:xfrm>
            <a:off x="5183188" y="987425"/>
            <a:ext cx="6172200" cy="4873625"/>
          </a:xfrm>
          <a:prstGeom prst="rect">
            <a:avLst/>
          </a:prstGeom>
          <a:noFill/>
          <a:ln>
            <a:noFill/>
          </a:ln>
        </p:spPr>
      </p:sp>
      <p:sp>
        <p:nvSpPr>
          <p:cNvPr id="74" name="Google Shape;74;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5" name="Google Shape;15;p2"/>
          <p:cNvPicPr preferRelativeResize="0"/>
          <p:nvPr/>
        </p:nvPicPr>
        <p:blipFill rotWithShape="1">
          <a:blip r:embed="rId12">
            <a:alphaModFix/>
          </a:blip>
          <a:srcRect/>
          <a:stretch/>
        </p:blipFill>
        <p:spPr>
          <a:xfrm>
            <a:off x="139197" y="5531132"/>
            <a:ext cx="1239227" cy="1199683"/>
          </a:xfrm>
          <a:prstGeom prst="rect">
            <a:avLst/>
          </a:prstGeom>
          <a:noFill/>
          <a:ln>
            <a:noFill/>
          </a:ln>
        </p:spPr>
      </p:pic>
      <p:pic>
        <p:nvPicPr>
          <p:cNvPr id="16" name="Google Shape;16;p2"/>
          <p:cNvPicPr preferRelativeResize="0"/>
          <p:nvPr/>
        </p:nvPicPr>
        <p:blipFill rotWithShape="1">
          <a:blip r:embed="rId13">
            <a:alphaModFix/>
          </a:blip>
          <a:srcRect/>
          <a:stretch/>
        </p:blipFill>
        <p:spPr>
          <a:xfrm>
            <a:off x="0" y="0"/>
            <a:ext cx="12189362" cy="6858000"/>
          </a:xfrm>
          <a:prstGeom prst="rect">
            <a:avLst/>
          </a:prstGeom>
          <a:noFill/>
          <a:ln>
            <a:noFill/>
          </a:ln>
        </p:spPr>
      </p:pic>
      <p:pic>
        <p:nvPicPr>
          <p:cNvPr id="2" name="Google Shape;20;p3">
            <a:extLst>
              <a:ext uri="{FF2B5EF4-FFF2-40B4-BE49-F238E27FC236}">
                <a16:creationId xmlns:a16="http://schemas.microsoft.com/office/drawing/2014/main" id="{465BC502-60B4-EDA7-9156-943EAFEE3D4D}"/>
              </a:ext>
            </a:extLst>
          </p:cNvPr>
          <p:cNvPicPr preferRelativeResize="0">
            <a:picLocks noChangeAspect="1"/>
          </p:cNvPicPr>
          <p:nvPr userDrawn="1"/>
        </p:nvPicPr>
        <p:blipFill rotWithShape="1">
          <a:blip r:embed="rId12">
            <a:alphaModFix/>
          </a:blip>
          <a:srcRect/>
          <a:stretch/>
        </p:blipFill>
        <p:spPr>
          <a:xfrm>
            <a:off x="139197" y="5889356"/>
            <a:ext cx="865783" cy="83049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 id="2147483656" r:id="rId6"/>
    <p:sldLayoutId id="2147483657" r:id="rId7"/>
    <p:sldLayoutId id="2147483658" r:id="rId8"/>
    <p:sldLayoutId id="2147483659"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
          <p:cNvSpPr txBox="1">
            <a:spLocks noGrp="1"/>
          </p:cNvSpPr>
          <p:nvPr>
            <p:ph type="title" idx="4294967295"/>
          </p:nvPr>
        </p:nvSpPr>
        <p:spPr>
          <a:xfrm>
            <a:off x="1734625" y="5416450"/>
            <a:ext cx="10371236" cy="7080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
                <a:srgbClr val="000000"/>
              </a:buClr>
              <a:buSzPts val="4000"/>
              <a:buFont typeface="Arial"/>
              <a:buNone/>
              <a:tabLst/>
              <a:defRPr/>
            </a:pPr>
            <a:r>
              <a:rPr kumimoji="0" lang="en-US" sz="4000" b="0" i="0" u="none" strike="noStrike" kern="0" cap="none" spc="0" normalizeH="0" baseline="0" noProof="0" dirty="0">
                <a:ln>
                  <a:noFill/>
                </a:ln>
                <a:solidFill>
                  <a:srgbClr val="595959"/>
                </a:solidFill>
                <a:effectLst/>
                <a:uLnTx/>
                <a:uFillTx/>
                <a:latin typeface="Arial"/>
                <a:ea typeface="Arial"/>
                <a:cs typeface="Arial"/>
                <a:sym typeface="Arial"/>
              </a:rPr>
              <a:t>1.2.1 – File Editing</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b="1" err="1">
                <a:latin typeface="Courier New" panose="02070309020205020404" pitchFamily="49" charset="0"/>
                <a:cs typeface="Courier New" panose="02070309020205020404" pitchFamily="49" charset="0"/>
              </a:rPr>
              <a:t>printf</a:t>
            </a:r>
            <a:endParaRPr lang="en-US" b="1">
              <a:latin typeface="Courier New" panose="02070309020205020404" pitchFamily="49" charset="0"/>
              <a:cs typeface="Courier New" panose="02070309020205020404" pitchFamily="49" charset="0"/>
            </a:endParaRPr>
          </a:p>
        </p:txBody>
      </p:sp>
      <p:sp>
        <p:nvSpPr>
          <p:cNvPr id="3" name="Text Placeholder 2">
            <a:extLst>
              <a:ext uri="{FF2B5EF4-FFF2-40B4-BE49-F238E27FC236}">
                <a16:creationId xmlns:a16="http://schemas.microsoft.com/office/drawing/2014/main" id="{FDD7ECB0-BD31-2384-A969-AB5DA0E7C836}"/>
              </a:ext>
            </a:extLst>
          </p:cNvPr>
          <p:cNvSpPr>
            <a:spLocks noGrp="1"/>
          </p:cNvSpPr>
          <p:nvPr>
            <p:ph type="body" idx="1"/>
          </p:nvPr>
        </p:nvSpPr>
        <p:spPr>
          <a:xfrm>
            <a:off x="838200" y="1272210"/>
            <a:ext cx="10671928" cy="3375204"/>
          </a:xfrm>
        </p:spPr>
        <p:txBody>
          <a:bodyPr>
            <a:normAutofit/>
          </a:bodyPr>
          <a:lstStyle/>
          <a:p>
            <a:pPr>
              <a:buSzPct val="100000"/>
            </a:pPr>
            <a:r>
              <a:rPr lang="en-US" b="1" dirty="0" err="1">
                <a:latin typeface="Courier New"/>
                <a:cs typeface="Courier New"/>
              </a:rPr>
              <a:t>printf</a:t>
            </a:r>
            <a:r>
              <a:rPr lang="en-US" b="1" dirty="0">
                <a:latin typeface="Courier New"/>
                <a:cs typeface="Courier New"/>
              </a:rPr>
              <a:t> </a:t>
            </a:r>
            <a:r>
              <a:rPr lang="en-US" dirty="0">
                <a:cs typeface="Courier New"/>
              </a:rPr>
              <a:t>will show on the screen (your standard output) whatever you input into the command using the formatting you ask of it.</a:t>
            </a:r>
          </a:p>
          <a:p>
            <a:pPr>
              <a:buSzPct val="100000"/>
            </a:pPr>
            <a:r>
              <a:rPr lang="en-US" dirty="0">
                <a:cs typeface="Courier New"/>
              </a:rPr>
              <a:t>The </a:t>
            </a:r>
            <a:r>
              <a:rPr lang="en-US" dirty="0" err="1">
                <a:cs typeface="Courier New"/>
              </a:rPr>
              <a:t>printf</a:t>
            </a:r>
            <a:r>
              <a:rPr lang="en-US" dirty="0">
                <a:cs typeface="Courier New"/>
              </a:rPr>
              <a:t> command works like this:</a:t>
            </a:r>
            <a:br>
              <a:rPr lang="en-US" dirty="0">
                <a:cs typeface="Courier New" panose="02070309020205020404" pitchFamily="49" charset="0"/>
              </a:rPr>
            </a:br>
            <a:r>
              <a:rPr lang="en-US" b="1" dirty="0" err="1">
                <a:latin typeface="Courier New"/>
                <a:cs typeface="Courier New"/>
              </a:rPr>
              <a:t>printf</a:t>
            </a:r>
            <a:r>
              <a:rPr lang="en-US" b="1" dirty="0">
                <a:latin typeface="Courier New"/>
                <a:cs typeface="Courier New"/>
              </a:rPr>
              <a:t> FORMAT [ARGUMENT]</a:t>
            </a:r>
          </a:p>
          <a:p>
            <a:pPr>
              <a:buSzPct val="100000"/>
            </a:pPr>
            <a:r>
              <a:rPr lang="en-US" dirty="0">
                <a:cs typeface="Courier New"/>
              </a:rPr>
              <a:t>So, with the command </a:t>
            </a:r>
            <a:r>
              <a:rPr lang="en-US" b="1" dirty="0" err="1">
                <a:latin typeface="Courier New"/>
                <a:cs typeface="Courier New"/>
              </a:rPr>
              <a:t>printf</a:t>
            </a:r>
            <a:r>
              <a:rPr lang="en-US" b="1" dirty="0">
                <a:latin typeface="Courier New"/>
                <a:cs typeface="Courier New"/>
              </a:rPr>
              <a:t> “%s\n” “Hello, World!”</a:t>
            </a:r>
            <a:r>
              <a:rPr lang="en-US" dirty="0">
                <a:cs typeface="Courier New"/>
              </a:rPr>
              <a:t>, let’s take a look at what we are asking the command to do.</a:t>
            </a:r>
          </a:p>
        </p:txBody>
      </p:sp>
      <p:pic>
        <p:nvPicPr>
          <p:cNvPr id="4" name="Picture 3" descr="A screenshot of the printf command to display Hello, World!">
            <a:extLst>
              <a:ext uri="{FF2B5EF4-FFF2-40B4-BE49-F238E27FC236}">
                <a16:creationId xmlns:a16="http://schemas.microsoft.com/office/drawing/2014/main" id="{353FDD0C-D80D-02CB-EFA2-1943EA21A6EB}"/>
              </a:ext>
            </a:extLst>
          </p:cNvPr>
          <p:cNvPicPr>
            <a:picLocks noChangeAspect="1"/>
          </p:cNvPicPr>
          <p:nvPr/>
        </p:nvPicPr>
        <p:blipFill>
          <a:blip r:embed="rId2"/>
          <a:stretch>
            <a:fillRect/>
          </a:stretch>
        </p:blipFill>
        <p:spPr>
          <a:xfrm>
            <a:off x="2208992" y="4653682"/>
            <a:ext cx="7788394" cy="1130599"/>
          </a:xfrm>
          <a:prstGeom prst="rect">
            <a:avLst/>
          </a:prstGeom>
          <a:ln w="28575">
            <a:solidFill>
              <a:srgbClr val="7F2A91"/>
            </a:solidFill>
          </a:ln>
        </p:spPr>
      </p:pic>
    </p:spTree>
    <p:extLst>
      <p:ext uri="{BB962C8B-B14F-4D97-AF65-F5344CB8AC3E}">
        <p14:creationId xmlns:p14="http://schemas.microsoft.com/office/powerpoint/2010/main" val="3183461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screenshot of the printf command to display Hello, World!">
            <a:extLst>
              <a:ext uri="{FF2B5EF4-FFF2-40B4-BE49-F238E27FC236}">
                <a16:creationId xmlns:a16="http://schemas.microsoft.com/office/drawing/2014/main" id="{6B98EAF8-A072-E469-C6AD-6AEE9D9B751E}"/>
              </a:ext>
            </a:extLst>
          </p:cNvPr>
          <p:cNvPicPr>
            <a:picLocks noChangeAspect="1"/>
          </p:cNvPicPr>
          <p:nvPr/>
        </p:nvPicPr>
        <p:blipFill>
          <a:blip r:embed="rId2"/>
          <a:stretch>
            <a:fillRect/>
          </a:stretch>
        </p:blipFill>
        <p:spPr>
          <a:xfrm>
            <a:off x="6926293" y="602681"/>
            <a:ext cx="5068019" cy="1497582"/>
          </a:xfrm>
          <a:prstGeom prst="rect">
            <a:avLst/>
          </a:prstGeom>
          <a:ln>
            <a:solidFill>
              <a:srgbClr val="7F2A91"/>
            </a:solidFill>
          </a:ln>
        </p:spPr>
      </p:pic>
      <p:sp>
        <p:nvSpPr>
          <p:cNvPr id="2" name="Title 1">
            <a:extLst>
              <a:ext uri="{FF2B5EF4-FFF2-40B4-BE49-F238E27FC236}">
                <a16:creationId xmlns:a16="http://schemas.microsoft.com/office/drawing/2014/main" id="{C57AC7FA-F203-7D5A-CAE5-8600B219146B}"/>
              </a:ext>
            </a:extLst>
          </p:cNvPr>
          <p:cNvSpPr>
            <a:spLocks noGrp="1"/>
          </p:cNvSpPr>
          <p:nvPr>
            <p:ph type="title"/>
          </p:nvPr>
        </p:nvSpPr>
        <p:spPr>
          <a:xfrm>
            <a:off x="838200" y="365126"/>
            <a:ext cx="10515600" cy="987636"/>
          </a:xfrm>
        </p:spPr>
        <p:txBody>
          <a:bodyPr/>
          <a:lstStyle/>
          <a:p>
            <a:r>
              <a:rPr lang="en-US" sz="4000" b="1" err="1">
                <a:latin typeface="Courier New" panose="02070309020205020404" pitchFamily="49" charset="0"/>
                <a:cs typeface="Courier New" panose="02070309020205020404" pitchFamily="49" charset="0"/>
              </a:rPr>
              <a:t>printf</a:t>
            </a:r>
            <a:r>
              <a:rPr lang="en-US"/>
              <a:t> Format Options</a:t>
            </a:r>
          </a:p>
        </p:txBody>
      </p:sp>
      <p:graphicFrame>
        <p:nvGraphicFramePr>
          <p:cNvPr id="4" name="Table 3">
            <a:extLst>
              <a:ext uri="{FF2B5EF4-FFF2-40B4-BE49-F238E27FC236}">
                <a16:creationId xmlns:a16="http://schemas.microsoft.com/office/drawing/2014/main" id="{1CF6D6B5-8A5B-149C-643E-4672FA9A83E8}"/>
              </a:ext>
            </a:extLst>
          </p:cNvPr>
          <p:cNvGraphicFramePr>
            <a:graphicFrameLocks noGrp="1"/>
          </p:cNvGraphicFramePr>
          <p:nvPr>
            <p:extLst>
              <p:ext uri="{D42A27DB-BD31-4B8C-83A1-F6EECF244321}">
                <p14:modId xmlns:p14="http://schemas.microsoft.com/office/powerpoint/2010/main" val="1340752480"/>
              </p:ext>
            </p:extLst>
          </p:nvPr>
        </p:nvGraphicFramePr>
        <p:xfrm>
          <a:off x="987289" y="1266373"/>
          <a:ext cx="5762304" cy="4866640"/>
        </p:xfrm>
        <a:graphic>
          <a:graphicData uri="http://schemas.openxmlformats.org/drawingml/2006/table">
            <a:tbl>
              <a:tblPr firstRow="1" bandRow="1">
                <a:tableStyleId>{4DFBBA75-2475-4394-9038-CC0483CCE19D}</a:tableStyleId>
              </a:tblPr>
              <a:tblGrid>
                <a:gridCol w="976963">
                  <a:extLst>
                    <a:ext uri="{9D8B030D-6E8A-4147-A177-3AD203B41FA5}">
                      <a16:colId xmlns:a16="http://schemas.microsoft.com/office/drawing/2014/main" val="94799494"/>
                    </a:ext>
                  </a:extLst>
                </a:gridCol>
                <a:gridCol w="4785341">
                  <a:extLst>
                    <a:ext uri="{9D8B030D-6E8A-4147-A177-3AD203B41FA5}">
                      <a16:colId xmlns:a16="http://schemas.microsoft.com/office/drawing/2014/main" val="3091821553"/>
                    </a:ext>
                  </a:extLst>
                </a:gridCol>
              </a:tblGrid>
              <a:tr h="370840">
                <a:tc>
                  <a:txBody>
                    <a:bodyPr/>
                    <a:lstStyle/>
                    <a:p>
                      <a:pPr algn="ctr"/>
                      <a:r>
                        <a:rPr lang="en-US" sz="1600">
                          <a:solidFill>
                            <a:sysClr val="windowText" lastClr="000000"/>
                          </a:solidFill>
                        </a:rPr>
                        <a:t>Format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ysClr val="windowText" lastClr="000000"/>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1342831"/>
                  </a:ext>
                </a:extLst>
              </a:tr>
              <a:tr h="370840">
                <a:tc>
                  <a:txBody>
                    <a:bodyPr/>
                    <a:lstStyle/>
                    <a:p>
                      <a:pPr algn="ctr"/>
                      <a:r>
                        <a:rPr lang="en-US" sz="160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the first ARGUMENT character.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6292407"/>
                  </a:ext>
                </a:extLst>
              </a:tr>
              <a:tr h="370840">
                <a:tc>
                  <a:txBody>
                    <a:bodyPr/>
                    <a:lstStyle/>
                    <a:p>
                      <a:pPr algn="ctr"/>
                      <a:r>
                        <a:rPr lang="en-US" sz="1600"/>
                        <a:t>%d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the first ARGUMENT as a decimal integer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617141"/>
                  </a:ext>
                </a:extLst>
              </a:tr>
              <a:tr h="370840">
                <a:tc>
                  <a:txBody>
                    <a:bodyPr/>
                    <a:lstStyle/>
                    <a:p>
                      <a:pPr algn="ctr"/>
                      <a:r>
                        <a:rPr lang="en-US" sz="1600"/>
                        <a:t>%f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the ARGUMENT as a floating-point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323185"/>
                  </a:ext>
                </a:extLst>
              </a:tr>
              <a:tr h="370840">
                <a:tc>
                  <a:txBody>
                    <a:bodyPr/>
                    <a:lstStyle/>
                    <a:p>
                      <a:pPr algn="ctr"/>
                      <a:r>
                        <a:rPr lang="en-US" sz="1600"/>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the ARGUMENT as a character string.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5534798"/>
                  </a:ext>
                </a:extLst>
              </a:tr>
              <a:tr h="370840">
                <a:tc>
                  <a:txBody>
                    <a:bodyPr/>
                    <a:lstStyle/>
                    <a:p>
                      <a:pPr algn="ctr"/>
                      <a:r>
                        <a:rPr lang="en-US" sz="16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a percentage sign.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2232131"/>
                  </a:ext>
                </a:extLst>
              </a:tr>
              <a:tr h="370840">
                <a:tc>
                  <a:txBody>
                    <a:bodyPr/>
                    <a:lstStyle/>
                    <a:p>
                      <a:pPr algn="ctr"/>
                      <a:r>
                        <a:rPr lang="en-US" sz="16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a double quotation mark.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1727976"/>
                  </a:ext>
                </a:extLst>
              </a:tr>
              <a:tr h="370840">
                <a:tc>
                  <a:txBody>
                    <a:bodyPr/>
                    <a:lstStyle/>
                    <a:p>
                      <a:pPr algn="ctr"/>
                      <a:r>
                        <a:rPr lang="en-US" sz="16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a backslash.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273588"/>
                  </a:ext>
                </a:extLst>
              </a:tr>
              <a:tr h="370840">
                <a:tc>
                  <a:txBody>
                    <a:bodyPr/>
                    <a:lstStyle/>
                    <a:p>
                      <a:pPr algn="ctr"/>
                      <a:r>
                        <a:rPr lang="en-US" sz="1600"/>
                        <a:t>\f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Include a form feed character.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2547410"/>
                  </a:ext>
                </a:extLst>
              </a:tr>
              <a:tr h="370840">
                <a:tc>
                  <a:txBody>
                    <a:bodyPr/>
                    <a:lstStyle/>
                    <a:p>
                      <a:pPr algn="ctr"/>
                      <a:r>
                        <a:rPr lang="en-US" sz="1600"/>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Include a newline character.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2575238"/>
                  </a:ext>
                </a:extLst>
              </a:tr>
              <a:tr h="370840">
                <a:tc>
                  <a:txBody>
                    <a:bodyPr/>
                    <a:lstStyle/>
                    <a:p>
                      <a:pPr algn="ctr"/>
                      <a:r>
                        <a:rPr lang="en-US" sz="1600"/>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Include a carriage return.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042171"/>
                  </a:ext>
                </a:extLst>
              </a:tr>
              <a:tr h="370840">
                <a:tc>
                  <a:txBody>
                    <a:bodyPr/>
                    <a:lstStyle/>
                    <a:p>
                      <a:pPr algn="ctr"/>
                      <a:r>
                        <a:rPr lang="en-US" sz="1600"/>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Include a horizontal tab.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4809887"/>
                  </a:ext>
                </a:extLst>
              </a:tr>
            </a:tbl>
          </a:graphicData>
        </a:graphic>
      </p:graphicFrame>
      <p:pic>
        <p:nvPicPr>
          <p:cNvPr id="9" name="Picture 8" descr="A screenshot of the printf command to display Hello, World!">
            <a:extLst>
              <a:ext uri="{FF2B5EF4-FFF2-40B4-BE49-F238E27FC236}">
                <a16:creationId xmlns:a16="http://schemas.microsoft.com/office/drawing/2014/main" id="{44149E3C-0EAE-E34E-3BC5-7FAB1950CC03}"/>
              </a:ext>
            </a:extLst>
          </p:cNvPr>
          <p:cNvPicPr>
            <a:picLocks noChangeAspect="1"/>
          </p:cNvPicPr>
          <p:nvPr/>
        </p:nvPicPr>
        <p:blipFill>
          <a:blip r:embed="rId3"/>
          <a:stretch>
            <a:fillRect/>
          </a:stretch>
        </p:blipFill>
        <p:spPr>
          <a:xfrm>
            <a:off x="4983822" y="4912475"/>
            <a:ext cx="7012017" cy="1087467"/>
          </a:xfrm>
          <a:prstGeom prst="rect">
            <a:avLst/>
          </a:prstGeom>
          <a:ln w="28575">
            <a:solidFill>
              <a:srgbClr val="7F2A91"/>
            </a:solidFill>
          </a:ln>
        </p:spPr>
      </p:pic>
      <p:sp>
        <p:nvSpPr>
          <p:cNvPr id="5" name="TextBox 4">
            <a:extLst>
              <a:ext uri="{FF2B5EF4-FFF2-40B4-BE49-F238E27FC236}">
                <a16:creationId xmlns:a16="http://schemas.microsoft.com/office/drawing/2014/main" id="{6257FB2B-39CE-893B-71B0-0FDF0471F19C}"/>
              </a:ext>
            </a:extLst>
          </p:cNvPr>
          <p:cNvSpPr txBox="1"/>
          <p:nvPr/>
        </p:nvSpPr>
        <p:spPr>
          <a:xfrm>
            <a:off x="7008384" y="3793027"/>
            <a:ext cx="2107096" cy="830997"/>
          </a:xfrm>
          <a:prstGeom prst="rect">
            <a:avLst/>
          </a:prstGeom>
          <a:ln w="28575">
            <a:solidFill>
              <a:srgbClr val="7F2A91"/>
            </a:solidFill>
          </a:ln>
        </p:spPr>
        <p:txBody>
          <a:bodyPr wrap="square" rtlCol="0">
            <a:spAutoFit/>
          </a:bodyPr>
          <a:lstStyle/>
          <a:p>
            <a:r>
              <a:rPr lang="en-US" sz="1600">
                <a:solidFill>
                  <a:schemeClr val="tx1"/>
                </a:solidFill>
              </a:rPr>
              <a:t>Okay, so based on the chart, what will this command do?</a:t>
            </a:r>
          </a:p>
        </p:txBody>
      </p:sp>
      <p:sp>
        <p:nvSpPr>
          <p:cNvPr id="6" name="Arrow: Bent 5">
            <a:extLst>
              <a:ext uri="{FF2B5EF4-FFF2-40B4-BE49-F238E27FC236}">
                <a16:creationId xmlns:a16="http://schemas.microsoft.com/office/drawing/2014/main" id="{15DC7523-A2F8-3280-A45D-FF064D4EFB63}"/>
              </a:ext>
              <a:ext uri="{C183D7F6-B498-43B3-948B-1728B52AA6E4}">
                <adec:decorative xmlns:adec="http://schemas.microsoft.com/office/drawing/2017/decorative" val="1"/>
              </a:ext>
            </a:extLst>
          </p:cNvPr>
          <p:cNvSpPr/>
          <p:nvPr/>
        </p:nvSpPr>
        <p:spPr>
          <a:xfrm rot="5400000">
            <a:off x="9165704" y="4017237"/>
            <a:ext cx="1322555" cy="1235831"/>
          </a:xfrm>
          <a:prstGeom prst="bentArrow">
            <a:avLst/>
          </a:prstGeom>
          <a:solidFill>
            <a:srgbClr val="ED522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0" name="Straight Arrow Connector 9">
            <a:extLst>
              <a:ext uri="{FF2B5EF4-FFF2-40B4-BE49-F238E27FC236}">
                <a16:creationId xmlns:a16="http://schemas.microsoft.com/office/drawing/2014/main" id="{671BDB0B-A71C-EAA1-9858-5EDCC89FD392}"/>
              </a:ext>
              <a:ext uri="{C183D7F6-B498-43B3-948B-1728B52AA6E4}">
                <adec:decorative xmlns:adec="http://schemas.microsoft.com/office/drawing/2017/decorative" val="1"/>
              </a:ext>
            </a:extLst>
          </p:cNvPr>
          <p:cNvCxnSpPr>
            <a:cxnSpLocks/>
          </p:cNvCxnSpPr>
          <p:nvPr/>
        </p:nvCxnSpPr>
        <p:spPr>
          <a:xfrm flipH="1" flipV="1">
            <a:off x="7896727" y="1277302"/>
            <a:ext cx="3091270" cy="3992028"/>
          </a:xfrm>
          <a:prstGeom prst="straightConnector1">
            <a:avLst/>
          </a:prstGeom>
          <a:ln w="28575">
            <a:solidFill>
              <a:srgbClr val="ED522E"/>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056660A-6B6B-1103-3B30-2B9AABDEF366}"/>
              </a:ext>
            </a:extLst>
          </p:cNvPr>
          <p:cNvSpPr txBox="1"/>
          <p:nvPr/>
        </p:nvSpPr>
        <p:spPr>
          <a:xfrm>
            <a:off x="10011540" y="2181136"/>
            <a:ext cx="1982772" cy="1323439"/>
          </a:xfrm>
          <a:prstGeom prst="rect">
            <a:avLst/>
          </a:prstGeom>
          <a:ln w="28575">
            <a:solidFill>
              <a:srgbClr val="7F2A91"/>
            </a:solidFill>
          </a:ln>
        </p:spPr>
        <p:txBody>
          <a:bodyPr wrap="square" rtlCol="0">
            <a:spAutoFit/>
          </a:bodyPr>
          <a:lstStyle/>
          <a:p>
            <a:r>
              <a:rPr lang="en-US" sz="1600" dirty="0">
                <a:solidFill>
                  <a:schemeClr val="tx1"/>
                </a:solidFill>
              </a:rPr>
              <a:t>It prints the string ‘Hello, World!’ and then puts the command line on a new line, of course!</a:t>
            </a:r>
          </a:p>
        </p:txBody>
      </p:sp>
    </p:spTree>
    <p:extLst>
      <p:ext uri="{BB962C8B-B14F-4D97-AF65-F5344CB8AC3E}">
        <p14:creationId xmlns:p14="http://schemas.microsoft.com/office/powerpoint/2010/main" val="116833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b="1" dirty="0">
                <a:latin typeface="Courier New" panose="02070309020205020404" pitchFamily="49" charset="0"/>
                <a:cs typeface="Courier New" panose="02070309020205020404" pitchFamily="49" charset="0"/>
              </a:rPr>
              <a:t>sed</a:t>
            </a:r>
          </a:p>
        </p:txBody>
      </p:sp>
      <p:sp>
        <p:nvSpPr>
          <p:cNvPr id="3" name="Text Placeholder 2">
            <a:extLst>
              <a:ext uri="{FF2B5EF4-FFF2-40B4-BE49-F238E27FC236}">
                <a16:creationId xmlns:a16="http://schemas.microsoft.com/office/drawing/2014/main" id="{FDD7ECB0-BD31-2384-A969-AB5DA0E7C836}"/>
              </a:ext>
            </a:extLst>
          </p:cNvPr>
          <p:cNvSpPr>
            <a:spLocks noGrp="1"/>
          </p:cNvSpPr>
          <p:nvPr>
            <p:ph type="body" idx="1"/>
          </p:nvPr>
        </p:nvSpPr>
        <p:spPr>
          <a:xfrm>
            <a:off x="838200" y="1272210"/>
            <a:ext cx="10515600" cy="4880112"/>
          </a:xfrm>
        </p:spPr>
        <p:txBody>
          <a:bodyPr>
            <a:normAutofit/>
          </a:bodyPr>
          <a:lstStyle/>
          <a:p>
            <a:pPr>
              <a:buSzPct val="100000"/>
            </a:pPr>
            <a:r>
              <a:rPr lang="en-US" b="1" dirty="0">
                <a:latin typeface="Courier New"/>
                <a:cs typeface="Courier New"/>
              </a:rPr>
              <a:t>sed</a:t>
            </a:r>
            <a:r>
              <a:rPr lang="en-US" dirty="0">
                <a:cs typeface="Courier New"/>
              </a:rPr>
              <a:t> stands for stream editor</a:t>
            </a:r>
          </a:p>
          <a:p>
            <a:pPr>
              <a:buSzPct val="100000"/>
            </a:pPr>
            <a:r>
              <a:rPr lang="en-US" b="1" dirty="0">
                <a:latin typeface="Courier New"/>
                <a:cs typeface="Courier New"/>
              </a:rPr>
              <a:t>sed</a:t>
            </a:r>
            <a:r>
              <a:rPr lang="en-US" dirty="0">
                <a:cs typeface="Courier New"/>
              </a:rPr>
              <a:t> can be used on text files with one pass as the text “streams” through this utility</a:t>
            </a:r>
          </a:p>
          <a:p>
            <a:pPr>
              <a:buSzPct val="100000"/>
            </a:pPr>
            <a:r>
              <a:rPr lang="en-US" dirty="0">
                <a:cs typeface="Courier New"/>
              </a:rPr>
              <a:t>In that single pass, </a:t>
            </a:r>
            <a:r>
              <a:rPr lang="en-US" b="1" dirty="0">
                <a:latin typeface="Courier New"/>
                <a:cs typeface="Courier New"/>
              </a:rPr>
              <a:t>sed</a:t>
            </a:r>
            <a:r>
              <a:rPr lang="en-US" dirty="0">
                <a:cs typeface="Courier New"/>
              </a:rPr>
              <a:t> looks for patterns in the text as dictated by the user</a:t>
            </a:r>
          </a:p>
          <a:p>
            <a:pPr>
              <a:buSzPct val="100000"/>
            </a:pPr>
            <a:r>
              <a:rPr lang="en-US" dirty="0">
                <a:cs typeface="Courier New"/>
              </a:rPr>
              <a:t>The command looks like:</a:t>
            </a:r>
            <a:br>
              <a:rPr lang="en-US" dirty="0">
                <a:cs typeface="Courier New" panose="02070309020205020404" pitchFamily="49" charset="0"/>
              </a:rPr>
            </a:br>
            <a:r>
              <a:rPr lang="en-US" b="1" dirty="0">
                <a:latin typeface="Courier New"/>
                <a:cs typeface="Courier New"/>
              </a:rPr>
              <a:t>sed [OPTIONS] [SCRIPT]… [FILENAME]</a:t>
            </a:r>
          </a:p>
          <a:p>
            <a:pPr>
              <a:buSzPct val="100000"/>
            </a:pPr>
            <a:r>
              <a:rPr lang="en-US" dirty="0">
                <a:cs typeface="Courier New"/>
              </a:rPr>
              <a:t>Much like the </a:t>
            </a:r>
            <a:r>
              <a:rPr lang="en-US" b="1" dirty="0" err="1">
                <a:latin typeface="Courier New"/>
                <a:cs typeface="Courier New"/>
              </a:rPr>
              <a:t>printf</a:t>
            </a:r>
            <a:r>
              <a:rPr lang="en-US" dirty="0">
                <a:cs typeface="Courier New"/>
              </a:rPr>
              <a:t> command, </a:t>
            </a:r>
            <a:r>
              <a:rPr lang="en-US" b="1" dirty="0">
                <a:latin typeface="Courier New"/>
                <a:cs typeface="Courier New"/>
              </a:rPr>
              <a:t>sed</a:t>
            </a:r>
            <a:r>
              <a:rPr lang="en-US" dirty="0">
                <a:cs typeface="Courier New"/>
              </a:rPr>
              <a:t> can very simply print text to the screen, but make changes according to requests</a:t>
            </a:r>
          </a:p>
        </p:txBody>
      </p:sp>
    </p:spTree>
    <p:extLst>
      <p:ext uri="{BB962C8B-B14F-4D97-AF65-F5344CB8AC3E}">
        <p14:creationId xmlns:p14="http://schemas.microsoft.com/office/powerpoint/2010/main" val="57493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AC7FA-F203-7D5A-CAE5-8600B219146B}"/>
              </a:ext>
            </a:extLst>
          </p:cNvPr>
          <p:cNvSpPr>
            <a:spLocks noGrp="1"/>
          </p:cNvSpPr>
          <p:nvPr>
            <p:ph type="title"/>
          </p:nvPr>
        </p:nvSpPr>
        <p:spPr>
          <a:xfrm>
            <a:off x="838200" y="365126"/>
            <a:ext cx="10515600" cy="869786"/>
          </a:xfrm>
        </p:spPr>
        <p:txBody>
          <a:bodyPr/>
          <a:lstStyle/>
          <a:p>
            <a:r>
              <a:rPr lang="en-US" b="1">
                <a:latin typeface="Courier New" panose="02070309020205020404" pitchFamily="49" charset="0"/>
                <a:cs typeface="Courier New" panose="02070309020205020404" pitchFamily="49" charset="0"/>
              </a:rPr>
              <a:t>sed</a:t>
            </a:r>
            <a:r>
              <a:rPr lang="en-US">
                <a:latin typeface="+mj-lt"/>
              </a:rPr>
              <a:t> Commonly Used Options</a:t>
            </a:r>
          </a:p>
        </p:txBody>
      </p:sp>
      <p:sp>
        <p:nvSpPr>
          <p:cNvPr id="3" name="Text Placeholder 2">
            <a:extLst>
              <a:ext uri="{FF2B5EF4-FFF2-40B4-BE49-F238E27FC236}">
                <a16:creationId xmlns:a16="http://schemas.microsoft.com/office/drawing/2014/main" id="{55166AEA-A181-0564-48EA-0810F598BBAA}"/>
              </a:ext>
            </a:extLst>
          </p:cNvPr>
          <p:cNvSpPr>
            <a:spLocks noGrp="1"/>
          </p:cNvSpPr>
          <p:nvPr>
            <p:ph type="body" idx="1"/>
          </p:nvPr>
        </p:nvSpPr>
        <p:spPr>
          <a:xfrm>
            <a:off x="838200" y="1234911"/>
            <a:ext cx="10515600" cy="3421929"/>
          </a:xfrm>
        </p:spPr>
        <p:txBody>
          <a:bodyPr>
            <a:normAutofit/>
          </a:bodyPr>
          <a:lstStyle/>
          <a:p>
            <a:pPr>
              <a:buSzPct val="100000"/>
            </a:pPr>
            <a:r>
              <a:rPr lang="en-US" dirty="0"/>
              <a:t>When using</a:t>
            </a:r>
            <a:r>
              <a:rPr lang="en-US" dirty="0">
                <a:latin typeface="Arial"/>
              </a:rPr>
              <a:t> </a:t>
            </a:r>
            <a:r>
              <a:rPr lang="en-US" b="1" dirty="0">
                <a:latin typeface="Courier New"/>
                <a:cs typeface="Courier New"/>
              </a:rPr>
              <a:t>sed</a:t>
            </a:r>
            <a:r>
              <a:rPr lang="en-US" dirty="0"/>
              <a:t> with a file, we’ll need some options.</a:t>
            </a:r>
          </a:p>
          <a:p>
            <a:pPr>
              <a:buSzPct val="100000"/>
            </a:pPr>
            <a:r>
              <a:rPr lang="en-US" dirty="0"/>
              <a:t>Here are the most common options.</a:t>
            </a:r>
          </a:p>
          <a:p>
            <a:pPr>
              <a:buSzPct val="100000"/>
            </a:pPr>
            <a:r>
              <a:rPr lang="en-US" dirty="0"/>
              <a:t>Option </a:t>
            </a:r>
            <a:r>
              <a:rPr lang="en-US" dirty="0" err="1"/>
              <a:t>i</a:t>
            </a:r>
            <a:r>
              <a:rPr lang="en-US" dirty="0"/>
              <a:t> (-</a:t>
            </a:r>
            <a:r>
              <a:rPr lang="en-US" dirty="0" err="1"/>
              <a:t>i</a:t>
            </a:r>
            <a:r>
              <a:rPr lang="en-US" dirty="0"/>
              <a:t>) will actually save the changes we make with </a:t>
            </a:r>
            <a:r>
              <a:rPr lang="en-US" b="1" dirty="0">
                <a:latin typeface="Courier New"/>
                <a:cs typeface="Courier New"/>
              </a:rPr>
              <a:t>sed</a:t>
            </a:r>
            <a:r>
              <a:rPr lang="en-US" dirty="0"/>
              <a:t> to the file we are using so that we don’t have to go back and do that later.</a:t>
            </a:r>
          </a:p>
        </p:txBody>
      </p:sp>
      <p:graphicFrame>
        <p:nvGraphicFramePr>
          <p:cNvPr id="4" name="Table 3">
            <a:extLst>
              <a:ext uri="{FF2B5EF4-FFF2-40B4-BE49-F238E27FC236}">
                <a16:creationId xmlns:a16="http://schemas.microsoft.com/office/drawing/2014/main" id="{1CF6D6B5-8A5B-149C-643E-4672FA9A83E8}"/>
              </a:ext>
            </a:extLst>
          </p:cNvPr>
          <p:cNvGraphicFramePr>
            <a:graphicFrameLocks noGrp="1"/>
          </p:cNvGraphicFramePr>
          <p:nvPr>
            <p:extLst>
              <p:ext uri="{D42A27DB-BD31-4B8C-83A1-F6EECF244321}">
                <p14:modId xmlns:p14="http://schemas.microsoft.com/office/powerpoint/2010/main" val="3918171047"/>
              </p:ext>
            </p:extLst>
          </p:nvPr>
        </p:nvGraphicFramePr>
        <p:xfrm>
          <a:off x="1356985" y="3819081"/>
          <a:ext cx="8852452" cy="2062480"/>
        </p:xfrm>
        <a:graphic>
          <a:graphicData uri="http://schemas.openxmlformats.org/drawingml/2006/table">
            <a:tbl>
              <a:tblPr firstRow="1" bandRow="1">
                <a:tableStyleId>{4DFBBA75-2475-4394-9038-CC0483CCE19D}</a:tableStyleId>
              </a:tblPr>
              <a:tblGrid>
                <a:gridCol w="1067756">
                  <a:extLst>
                    <a:ext uri="{9D8B030D-6E8A-4147-A177-3AD203B41FA5}">
                      <a16:colId xmlns:a16="http://schemas.microsoft.com/office/drawing/2014/main" val="94799494"/>
                    </a:ext>
                  </a:extLst>
                </a:gridCol>
                <a:gridCol w="1951349">
                  <a:extLst>
                    <a:ext uri="{9D8B030D-6E8A-4147-A177-3AD203B41FA5}">
                      <a16:colId xmlns:a16="http://schemas.microsoft.com/office/drawing/2014/main" val="1299949901"/>
                    </a:ext>
                  </a:extLst>
                </a:gridCol>
                <a:gridCol w="5833347">
                  <a:extLst>
                    <a:ext uri="{9D8B030D-6E8A-4147-A177-3AD203B41FA5}">
                      <a16:colId xmlns:a16="http://schemas.microsoft.com/office/drawing/2014/main" val="3091821553"/>
                    </a:ext>
                  </a:extLst>
                </a:gridCol>
              </a:tblGrid>
              <a:tr h="370840">
                <a:tc>
                  <a:txBody>
                    <a:bodyPr/>
                    <a:lstStyle/>
                    <a:p>
                      <a:pPr algn="ctr"/>
                      <a:r>
                        <a:rPr lang="en-US" sz="1600">
                          <a:solidFill>
                            <a:sysClr val="windowText" lastClr="000000"/>
                          </a:solidFill>
                        </a:rPr>
                        <a:t>Short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a:solidFill>
                            <a:sysClr val="windowText" lastClr="000000"/>
                          </a:solidFill>
                        </a:rPr>
                        <a:t>Long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ysClr val="windowText" lastClr="000000"/>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1342831"/>
                  </a:ext>
                </a:extLst>
              </a:tr>
              <a:tr h="370840">
                <a:tc>
                  <a:txBody>
                    <a:bodyPr/>
                    <a:lstStyle/>
                    <a:p>
                      <a:pPr algn="ctr"/>
                      <a:r>
                        <a:rPr lang="en-US" sz="1600"/>
                        <a:t>-e </a:t>
                      </a:r>
                      <a:r>
                        <a:rPr lang="en-US" sz="1600" i="1"/>
                        <a:t>script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--expression=</a:t>
                      </a:r>
                      <a:r>
                        <a:rPr lang="en-US" sz="1600" i="1"/>
                        <a:t>script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Add commands in </a:t>
                      </a:r>
                      <a:r>
                        <a:rPr lang="en-US" sz="1600" i="1"/>
                        <a:t>script</a:t>
                      </a:r>
                      <a:r>
                        <a:rPr lang="en-US" sz="1600"/>
                        <a:t> to text processing. The </a:t>
                      </a:r>
                      <a:r>
                        <a:rPr lang="en-US" sz="1600" i="1"/>
                        <a:t>script</a:t>
                      </a:r>
                      <a:r>
                        <a:rPr lang="en-US" sz="1600"/>
                        <a:t> is written as part of the sed command.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6292407"/>
                  </a:ext>
                </a:extLst>
              </a:tr>
              <a:tr h="370840">
                <a:tc>
                  <a:txBody>
                    <a:bodyPr/>
                    <a:lstStyle/>
                    <a:p>
                      <a:pPr algn="ctr"/>
                      <a:r>
                        <a:rPr lang="en-US" sz="1600"/>
                        <a:t>-f </a:t>
                      </a:r>
                      <a:r>
                        <a:rPr lang="en-US" sz="1600" i="1"/>
                        <a:t>script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--file=</a:t>
                      </a:r>
                      <a:r>
                        <a:rPr lang="en-US" sz="1600" i="1"/>
                        <a:t>script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a:t>Add commands in </a:t>
                      </a:r>
                      <a:r>
                        <a:rPr lang="en-US" sz="1600" i="1"/>
                        <a:t>script</a:t>
                      </a:r>
                      <a:r>
                        <a:rPr lang="en-US" sz="1600"/>
                        <a:t> to text processing. The </a:t>
                      </a:r>
                      <a:r>
                        <a:rPr lang="en-US" sz="1600" i="1"/>
                        <a:t>script</a:t>
                      </a:r>
                      <a:r>
                        <a:rPr lang="en-US" sz="1600"/>
                        <a:t> is a file.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617141"/>
                  </a:ext>
                </a:extLst>
              </a:tr>
              <a:tr h="370840">
                <a:tc>
                  <a:txBody>
                    <a:bodyPr/>
                    <a:lstStyle/>
                    <a:p>
                      <a:pPr algn="ctr"/>
                      <a:r>
                        <a:rPr lang="en-US" sz="1600"/>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a:t>
                      </a:r>
                      <a:r>
                        <a:rPr lang="en-US" sz="1600" err="1"/>
                        <a:t>regexp</a:t>
                      </a:r>
                      <a:r>
                        <a:rPr lang="en-US" sz="1600"/>
                        <a:t>-extended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Use extended regular expressions in script.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323185"/>
                  </a:ext>
                </a:extLst>
              </a:tr>
              <a:tr h="370840">
                <a:tc>
                  <a:txBody>
                    <a:bodyPr/>
                    <a:lstStyle/>
                    <a:p>
                      <a:pPr algn="ctr"/>
                      <a:r>
                        <a:rPr lang="en-US" sz="1600"/>
                        <a:t>-</a:t>
                      </a:r>
                      <a:r>
                        <a:rPr lang="en-US" sz="1600" err="1"/>
                        <a:t>i</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--in-place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Edits file in 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5534798"/>
                  </a:ext>
                </a:extLst>
              </a:tr>
            </a:tbl>
          </a:graphicData>
        </a:graphic>
      </p:graphicFrame>
    </p:spTree>
    <p:extLst>
      <p:ext uri="{BB962C8B-B14F-4D97-AF65-F5344CB8AC3E}">
        <p14:creationId xmlns:p14="http://schemas.microsoft.com/office/powerpoint/2010/main" val="1237704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b="1">
                <a:latin typeface="Courier New" panose="02070309020205020404" pitchFamily="49" charset="0"/>
                <a:cs typeface="Courier New" panose="02070309020205020404" pitchFamily="49" charset="0"/>
              </a:rPr>
              <a:t>awk</a:t>
            </a:r>
            <a:endParaRPr lang="en-US">
              <a:latin typeface="+mj-lt"/>
              <a:cs typeface="Courier New" panose="02070309020205020404" pitchFamily="49" charset="0"/>
            </a:endParaRPr>
          </a:p>
        </p:txBody>
      </p:sp>
      <p:sp>
        <p:nvSpPr>
          <p:cNvPr id="3" name="Text Placeholder 2">
            <a:extLst>
              <a:ext uri="{FF2B5EF4-FFF2-40B4-BE49-F238E27FC236}">
                <a16:creationId xmlns:a16="http://schemas.microsoft.com/office/drawing/2014/main" id="{FDD7ECB0-BD31-2384-A969-AB5DA0E7C836}"/>
              </a:ext>
            </a:extLst>
          </p:cNvPr>
          <p:cNvSpPr>
            <a:spLocks noGrp="1"/>
          </p:cNvSpPr>
          <p:nvPr>
            <p:ph type="body" idx="1"/>
          </p:nvPr>
        </p:nvSpPr>
        <p:spPr>
          <a:xfrm>
            <a:off x="838200" y="1272210"/>
            <a:ext cx="10515600" cy="5220664"/>
          </a:xfrm>
        </p:spPr>
        <p:txBody>
          <a:bodyPr>
            <a:normAutofit/>
          </a:bodyPr>
          <a:lstStyle/>
          <a:p>
            <a:pPr>
              <a:buSzPct val="100000"/>
            </a:pPr>
            <a:r>
              <a:rPr lang="en-US" b="1" dirty="0">
                <a:latin typeface="Courier New"/>
                <a:cs typeface="Courier New"/>
              </a:rPr>
              <a:t>sed</a:t>
            </a:r>
            <a:r>
              <a:rPr lang="en-US" dirty="0">
                <a:cs typeface="Courier New"/>
              </a:rPr>
              <a:t> and </a:t>
            </a:r>
            <a:r>
              <a:rPr lang="en-US" b="1" dirty="0">
                <a:latin typeface="Courier New"/>
                <a:cs typeface="Courier New"/>
              </a:rPr>
              <a:t>awk</a:t>
            </a:r>
            <a:r>
              <a:rPr lang="en-US" dirty="0">
                <a:cs typeface="Courier New"/>
              </a:rPr>
              <a:t> have a lot in common in the way they can change text</a:t>
            </a:r>
          </a:p>
          <a:p>
            <a:pPr>
              <a:buSzPct val="100000"/>
            </a:pPr>
            <a:r>
              <a:rPr lang="en-US" b="1" dirty="0">
                <a:latin typeface="Courier New"/>
                <a:cs typeface="Courier New"/>
              </a:rPr>
              <a:t>awk</a:t>
            </a:r>
            <a:r>
              <a:rPr lang="en-US" dirty="0">
                <a:cs typeface="Courier New"/>
              </a:rPr>
              <a:t> is more powerful since it is a programming language for completing formatted reports for large data sets</a:t>
            </a:r>
          </a:p>
          <a:p>
            <a:pPr>
              <a:buSzPct val="100000"/>
            </a:pPr>
            <a:r>
              <a:rPr lang="en-US" dirty="0">
                <a:cs typeface="Courier New"/>
              </a:rPr>
              <a:t>A big difference is that </a:t>
            </a:r>
            <a:r>
              <a:rPr lang="en-US" b="1" dirty="0">
                <a:latin typeface="Courier New"/>
                <a:cs typeface="Courier New"/>
              </a:rPr>
              <a:t>awk</a:t>
            </a:r>
            <a:r>
              <a:rPr lang="en-US" dirty="0">
                <a:cs typeface="Courier New"/>
              </a:rPr>
              <a:t> treats each item separated by a space as a separate field</a:t>
            </a:r>
          </a:p>
          <a:p>
            <a:pPr>
              <a:buSzPct val="100000"/>
            </a:pPr>
            <a:r>
              <a:rPr lang="en-US" dirty="0">
                <a:cs typeface="Courier New"/>
              </a:rPr>
              <a:t>The command looks like:</a:t>
            </a:r>
            <a:br>
              <a:rPr lang="en-US" dirty="0">
                <a:cs typeface="Courier New" panose="02070309020205020404" pitchFamily="49" charset="0"/>
              </a:rPr>
            </a:br>
            <a:r>
              <a:rPr lang="en-US" b="1" dirty="0">
                <a:latin typeface="Courier New"/>
                <a:cs typeface="Courier New"/>
              </a:rPr>
              <a:t>awk [OPTIONS] [PROGRAM]… [FILENAME]</a:t>
            </a:r>
          </a:p>
          <a:p>
            <a:pPr>
              <a:buSzPct val="100000"/>
            </a:pPr>
            <a:r>
              <a:rPr lang="en-US" b="1" dirty="0">
                <a:latin typeface="Courier New"/>
                <a:cs typeface="Courier New"/>
              </a:rPr>
              <a:t>awk</a:t>
            </a:r>
            <a:r>
              <a:rPr lang="en-US" dirty="0">
                <a:cs typeface="Courier New"/>
              </a:rPr>
              <a:t> comes in a variety of versions. When GNU project rewrote it, it became </a:t>
            </a:r>
            <a:r>
              <a:rPr lang="en-US" b="1" dirty="0">
                <a:latin typeface="Courier New"/>
                <a:cs typeface="Courier New"/>
              </a:rPr>
              <a:t>gawk</a:t>
            </a:r>
            <a:r>
              <a:rPr lang="en-US" dirty="0">
                <a:cs typeface="Courier New"/>
              </a:rPr>
              <a:t>. Either way you type it, many distribution will still put from </a:t>
            </a:r>
            <a:r>
              <a:rPr lang="en-US" b="1" dirty="0">
                <a:latin typeface="Courier New"/>
                <a:cs typeface="Courier New"/>
              </a:rPr>
              <a:t>gawk</a:t>
            </a:r>
            <a:endParaRPr lang="en-US" dirty="0">
              <a:latin typeface="Courier New"/>
              <a:cs typeface="Courier New"/>
            </a:endParaRPr>
          </a:p>
        </p:txBody>
      </p:sp>
    </p:spTree>
    <p:extLst>
      <p:ext uri="{BB962C8B-B14F-4D97-AF65-F5344CB8AC3E}">
        <p14:creationId xmlns:p14="http://schemas.microsoft.com/office/powerpoint/2010/main" val="3128858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AC7FA-F203-7D5A-CAE5-8600B219146B}"/>
              </a:ext>
            </a:extLst>
          </p:cNvPr>
          <p:cNvSpPr>
            <a:spLocks noGrp="1"/>
          </p:cNvSpPr>
          <p:nvPr>
            <p:ph type="title"/>
          </p:nvPr>
        </p:nvSpPr>
        <p:spPr>
          <a:xfrm>
            <a:off x="838200" y="365126"/>
            <a:ext cx="10515600" cy="869786"/>
          </a:xfrm>
        </p:spPr>
        <p:txBody>
          <a:bodyPr/>
          <a:lstStyle/>
          <a:p>
            <a:r>
              <a:rPr lang="en-US" b="1">
                <a:latin typeface="Courier New" panose="02070309020205020404" pitchFamily="49" charset="0"/>
                <a:cs typeface="Courier New" panose="02070309020205020404" pitchFamily="49" charset="0"/>
              </a:rPr>
              <a:t>awk</a:t>
            </a:r>
            <a:r>
              <a:rPr lang="en-US">
                <a:latin typeface="+mj-lt"/>
              </a:rPr>
              <a:t> Commonly Used Options</a:t>
            </a:r>
          </a:p>
        </p:txBody>
      </p:sp>
      <p:graphicFrame>
        <p:nvGraphicFramePr>
          <p:cNvPr id="4" name="Table 3">
            <a:extLst>
              <a:ext uri="{FF2B5EF4-FFF2-40B4-BE49-F238E27FC236}">
                <a16:creationId xmlns:a16="http://schemas.microsoft.com/office/drawing/2014/main" id="{1CF6D6B5-8A5B-149C-643E-4672FA9A83E8}"/>
              </a:ext>
            </a:extLst>
          </p:cNvPr>
          <p:cNvGraphicFramePr>
            <a:graphicFrameLocks noGrp="1"/>
          </p:cNvGraphicFramePr>
          <p:nvPr>
            <p:extLst>
              <p:ext uri="{D42A27DB-BD31-4B8C-83A1-F6EECF244321}">
                <p14:modId xmlns:p14="http://schemas.microsoft.com/office/powerpoint/2010/main" val="3992187377"/>
              </p:ext>
            </p:extLst>
          </p:nvPr>
        </p:nvGraphicFramePr>
        <p:xfrm>
          <a:off x="838200" y="1234910"/>
          <a:ext cx="8852452" cy="1483360"/>
        </p:xfrm>
        <a:graphic>
          <a:graphicData uri="http://schemas.openxmlformats.org/drawingml/2006/table">
            <a:tbl>
              <a:tblPr firstRow="1" bandRow="1">
                <a:tableStyleId>{4DFBBA75-2475-4394-9038-CC0483CCE19D}</a:tableStyleId>
              </a:tblPr>
              <a:tblGrid>
                <a:gridCol w="1067756">
                  <a:extLst>
                    <a:ext uri="{9D8B030D-6E8A-4147-A177-3AD203B41FA5}">
                      <a16:colId xmlns:a16="http://schemas.microsoft.com/office/drawing/2014/main" val="94799494"/>
                    </a:ext>
                  </a:extLst>
                </a:gridCol>
                <a:gridCol w="1951349">
                  <a:extLst>
                    <a:ext uri="{9D8B030D-6E8A-4147-A177-3AD203B41FA5}">
                      <a16:colId xmlns:a16="http://schemas.microsoft.com/office/drawing/2014/main" val="1299949901"/>
                    </a:ext>
                  </a:extLst>
                </a:gridCol>
                <a:gridCol w="5833347">
                  <a:extLst>
                    <a:ext uri="{9D8B030D-6E8A-4147-A177-3AD203B41FA5}">
                      <a16:colId xmlns:a16="http://schemas.microsoft.com/office/drawing/2014/main" val="3091821553"/>
                    </a:ext>
                  </a:extLst>
                </a:gridCol>
              </a:tblGrid>
              <a:tr h="370840">
                <a:tc>
                  <a:txBody>
                    <a:bodyPr/>
                    <a:lstStyle/>
                    <a:p>
                      <a:pPr algn="ctr"/>
                      <a:r>
                        <a:rPr lang="en-US" sz="1600">
                          <a:solidFill>
                            <a:sysClr val="windowText" lastClr="000000"/>
                          </a:solidFill>
                        </a:rPr>
                        <a:t>Short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a:solidFill>
                            <a:sysClr val="windowText" lastClr="000000"/>
                          </a:solidFill>
                        </a:rPr>
                        <a:t>Long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ysClr val="windowText" lastClr="000000"/>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1342831"/>
                  </a:ext>
                </a:extLst>
              </a:tr>
              <a:tr h="370840">
                <a:tc>
                  <a:txBody>
                    <a:bodyPr/>
                    <a:lstStyle/>
                    <a:p>
                      <a:pPr algn="ctr"/>
                      <a:r>
                        <a:rPr lang="en-US" sz="1600"/>
                        <a:t>-F </a:t>
                      </a:r>
                      <a:r>
                        <a:rPr lang="en-US" sz="1600" i="1"/>
                        <a:t>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--field-separator </a:t>
                      </a:r>
                      <a:r>
                        <a:rPr lang="en-US" sz="1600" i="1"/>
                        <a:t>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Specify the delimiter that separates the data file’s fields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6292407"/>
                  </a:ext>
                </a:extLst>
              </a:tr>
              <a:tr h="370840">
                <a:tc>
                  <a:txBody>
                    <a:bodyPr/>
                    <a:lstStyle/>
                    <a:p>
                      <a:pPr algn="ctr"/>
                      <a:r>
                        <a:rPr lang="en-US" sz="1600"/>
                        <a:t>-f </a:t>
                      </a:r>
                      <a:r>
                        <a:rPr lang="en-US" sz="1600" i="1"/>
                        <a:t>file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--file=</a:t>
                      </a:r>
                      <a:r>
                        <a:rPr lang="en-US" sz="1600" i="1"/>
                        <a:t>file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a:t>Use program in </a:t>
                      </a:r>
                      <a:r>
                        <a:rPr lang="en-US" sz="1600" i="1"/>
                        <a:t>file</a:t>
                      </a:r>
                      <a:r>
                        <a:rPr lang="en-US" sz="1600" i="0"/>
                        <a:t> for text processing.</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617141"/>
                  </a:ext>
                </a:extLst>
              </a:tr>
              <a:tr h="370840">
                <a:tc>
                  <a:txBody>
                    <a:bodyPr/>
                    <a:lstStyle/>
                    <a:p>
                      <a:pPr algn="ctr"/>
                      <a:r>
                        <a:rPr lang="en-US" sz="1600"/>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--sandbox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Execute awk program in sandbox mode.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323185"/>
                  </a:ext>
                </a:extLst>
              </a:tr>
            </a:tbl>
          </a:graphicData>
        </a:graphic>
      </p:graphicFrame>
      <p:sp>
        <p:nvSpPr>
          <p:cNvPr id="3" name="Text Placeholder 2">
            <a:extLst>
              <a:ext uri="{FF2B5EF4-FFF2-40B4-BE49-F238E27FC236}">
                <a16:creationId xmlns:a16="http://schemas.microsoft.com/office/drawing/2014/main" id="{55166AEA-A181-0564-48EA-0810F598BBAA}"/>
              </a:ext>
            </a:extLst>
          </p:cNvPr>
          <p:cNvSpPr>
            <a:spLocks noGrp="1"/>
          </p:cNvSpPr>
          <p:nvPr>
            <p:ph type="body" idx="1"/>
          </p:nvPr>
        </p:nvSpPr>
        <p:spPr>
          <a:xfrm>
            <a:off x="838200" y="2718270"/>
            <a:ext cx="10515600" cy="3560610"/>
          </a:xfrm>
        </p:spPr>
        <p:txBody>
          <a:bodyPr>
            <a:normAutofit/>
          </a:bodyPr>
          <a:lstStyle/>
          <a:p>
            <a:pPr>
              <a:buSzPct val="100000"/>
            </a:pPr>
            <a:r>
              <a:rPr lang="en-US" dirty="0"/>
              <a:t>Option F (-F) allows us to tell awk what the delimiter will be that separates fields.</a:t>
            </a:r>
          </a:p>
          <a:p>
            <a:pPr>
              <a:buSzPct val="100000"/>
            </a:pPr>
            <a:r>
              <a:rPr lang="en-US" dirty="0"/>
              <a:t>If we wanted to print just the users in the /</a:t>
            </a:r>
            <a:r>
              <a:rPr lang="en-US" dirty="0" err="1"/>
              <a:t>etc</a:t>
            </a:r>
            <a:r>
              <a:rPr lang="en-US" dirty="0"/>
              <a:t>/shadow file for instance, we would want to indicate that the delimiter of that file is the : (colon) between each field.</a:t>
            </a:r>
          </a:p>
        </p:txBody>
      </p:sp>
      <p:pic>
        <p:nvPicPr>
          <p:cNvPr id="5" name="Picture 4" descr="A screenshot of the cat command on the shadow file">
            <a:extLst>
              <a:ext uri="{FF2B5EF4-FFF2-40B4-BE49-F238E27FC236}">
                <a16:creationId xmlns:a16="http://schemas.microsoft.com/office/drawing/2014/main" id="{08A73519-BC5E-472F-C056-8224A83C9FDC}"/>
              </a:ext>
            </a:extLst>
          </p:cNvPr>
          <p:cNvPicPr>
            <a:picLocks noChangeAspect="1"/>
          </p:cNvPicPr>
          <p:nvPr/>
        </p:nvPicPr>
        <p:blipFill>
          <a:blip r:embed="rId2"/>
          <a:stretch>
            <a:fillRect/>
          </a:stretch>
        </p:blipFill>
        <p:spPr>
          <a:xfrm>
            <a:off x="1238969" y="4970073"/>
            <a:ext cx="4020629" cy="886004"/>
          </a:xfrm>
          <a:prstGeom prst="rect">
            <a:avLst/>
          </a:prstGeom>
          <a:ln w="28575">
            <a:solidFill>
              <a:srgbClr val="7F2A91"/>
            </a:solidFill>
          </a:ln>
        </p:spPr>
      </p:pic>
      <p:pic>
        <p:nvPicPr>
          <p:cNvPr id="7" name="Picture 6" descr="A screenshot of the awk command on the shadow file">
            <a:extLst>
              <a:ext uri="{FF2B5EF4-FFF2-40B4-BE49-F238E27FC236}">
                <a16:creationId xmlns:a16="http://schemas.microsoft.com/office/drawing/2014/main" id="{D4D52A7E-7242-D9D9-0A96-7C80E9218375}"/>
              </a:ext>
            </a:extLst>
          </p:cNvPr>
          <p:cNvPicPr>
            <a:picLocks noChangeAspect="1"/>
          </p:cNvPicPr>
          <p:nvPr/>
        </p:nvPicPr>
        <p:blipFill>
          <a:blip r:embed="rId3"/>
          <a:stretch>
            <a:fillRect/>
          </a:stretch>
        </p:blipFill>
        <p:spPr>
          <a:xfrm>
            <a:off x="5800995" y="4970163"/>
            <a:ext cx="5248275" cy="885825"/>
          </a:xfrm>
          <a:prstGeom prst="rect">
            <a:avLst/>
          </a:prstGeom>
          <a:ln w="28575">
            <a:solidFill>
              <a:srgbClr val="7F2A91"/>
            </a:solidFill>
          </a:ln>
        </p:spPr>
      </p:pic>
    </p:spTree>
    <p:extLst>
      <p:ext uri="{BB962C8B-B14F-4D97-AF65-F5344CB8AC3E}">
        <p14:creationId xmlns:p14="http://schemas.microsoft.com/office/powerpoint/2010/main" val="2836028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g11a315e09ad_0_70"/>
          <p:cNvSpPr txBox="1">
            <a:spLocks noGrp="1"/>
          </p:cNvSpPr>
          <p:nvPr>
            <p:ph type="title"/>
          </p:nvPr>
        </p:nvSpPr>
        <p:spPr>
          <a:xfrm>
            <a:off x="838200" y="365125"/>
            <a:ext cx="10515600" cy="777875"/>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latin typeface="+mj-lt"/>
                <a:ea typeface="Arial"/>
                <a:cs typeface="Arial"/>
                <a:sym typeface="Arial"/>
              </a:rPr>
              <a:t>Text Editing</a:t>
            </a:r>
            <a:endParaRPr>
              <a:latin typeface="+mj-lt"/>
              <a:ea typeface="Arial"/>
              <a:cs typeface="Arial"/>
              <a:sym typeface="Arial"/>
            </a:endParaRPr>
          </a:p>
        </p:txBody>
      </p:sp>
      <p:sp>
        <p:nvSpPr>
          <p:cNvPr id="199" name="Google Shape;199;g11a315e09ad_0_70"/>
          <p:cNvSpPr txBox="1">
            <a:spLocks noGrp="1"/>
          </p:cNvSpPr>
          <p:nvPr>
            <p:ph type="body" idx="1"/>
          </p:nvPr>
        </p:nvSpPr>
        <p:spPr>
          <a:xfrm>
            <a:off x="838200" y="1143000"/>
            <a:ext cx="10515600" cy="5033825"/>
          </a:xfrm>
          <a:prstGeom prst="rect">
            <a:avLst/>
          </a:prstGeom>
        </p:spPr>
        <p:txBody>
          <a:bodyPr spcFirstLastPara="1" wrap="square" lIns="91425" tIns="45700" rIns="91425" bIns="45700" anchor="t" anchorCtr="0">
            <a:normAutofit/>
          </a:bodyPr>
          <a:lstStyle/>
          <a:p>
            <a:pPr indent="-457200">
              <a:buSzPct val="100000"/>
            </a:pPr>
            <a:r>
              <a:rPr lang="en-US" dirty="0">
                <a:latin typeface="Arial"/>
                <a:ea typeface="Arial"/>
                <a:cs typeface="Arial"/>
                <a:sym typeface="Arial"/>
              </a:rPr>
              <a:t>Text editing is an important skill when using a Linux system</a:t>
            </a:r>
          </a:p>
          <a:p>
            <a:pPr>
              <a:buSzPct val="100000"/>
            </a:pPr>
            <a:r>
              <a:rPr lang="en-US" dirty="0">
                <a:latin typeface="Arial"/>
                <a:cs typeface="Arial"/>
                <a:sym typeface="Arial"/>
              </a:rPr>
              <a:t>Whether changing a configuration file or writing a script, having a grasp on more than one text editor in Linux will be valuable</a:t>
            </a:r>
            <a:endParaRPr lang="en-US" dirty="0">
              <a:latin typeface="Arial"/>
              <a:cs typeface="Arial"/>
            </a:endParaRPr>
          </a:p>
          <a:p>
            <a:pPr indent="-457200">
              <a:buSzPct val="100000"/>
            </a:pPr>
            <a:r>
              <a:rPr lang="en-US" dirty="0">
                <a:latin typeface="Arial"/>
                <a:ea typeface="Arial"/>
                <a:cs typeface="Arial"/>
                <a:sym typeface="Arial"/>
              </a:rPr>
              <a:t>The text editors shown in this lesson are:</a:t>
            </a:r>
            <a:endParaRPr lang="en-US" dirty="0">
              <a:latin typeface="Arial"/>
              <a:ea typeface="Arial"/>
              <a:cs typeface="Arial"/>
            </a:endParaRPr>
          </a:p>
          <a:p>
            <a:pPr lvl="1" indent="-457200">
              <a:buFont typeface="Arial" panose="020B0604020202020204" pitchFamily="34" charset="0"/>
              <a:buChar char="•"/>
            </a:pPr>
            <a:r>
              <a:rPr lang="en-US" b="1" dirty="0">
                <a:latin typeface="Courier New"/>
                <a:ea typeface="Arial"/>
                <a:cs typeface="Courier New"/>
                <a:sym typeface="Arial"/>
              </a:rPr>
              <a:t>nano</a:t>
            </a:r>
            <a:endParaRPr lang="en-US" b="1" dirty="0">
              <a:latin typeface="Courier New"/>
              <a:ea typeface="Arial"/>
              <a:cs typeface="Courier New"/>
            </a:endParaRPr>
          </a:p>
          <a:p>
            <a:pPr lvl="1" indent="-457200">
              <a:buFont typeface="Arial" panose="020B0604020202020204" pitchFamily="34" charset="0"/>
              <a:buChar char="•"/>
            </a:pPr>
            <a:r>
              <a:rPr lang="en-US" b="1" dirty="0">
                <a:latin typeface="Courier New"/>
                <a:ea typeface="Arial"/>
                <a:cs typeface="Courier New"/>
                <a:sym typeface="Arial"/>
              </a:rPr>
              <a:t>vi(m)</a:t>
            </a:r>
            <a:endParaRPr lang="en-US" b="1" dirty="0">
              <a:latin typeface="Courier New"/>
              <a:ea typeface="Arial"/>
              <a:cs typeface="Courier New"/>
            </a:endParaRPr>
          </a:p>
          <a:p>
            <a:pPr indent="-457200">
              <a:buSzPct val="100000"/>
            </a:pPr>
            <a:r>
              <a:rPr lang="en-US" dirty="0">
                <a:latin typeface="Arial"/>
                <a:ea typeface="Arial"/>
                <a:cs typeface="Arial"/>
                <a:sym typeface="Arial"/>
              </a:rPr>
              <a:t>These text editors require different levels of skill, but both have solid features</a:t>
            </a:r>
            <a:endParaRPr dirty="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56BC25-233C-3947-38B1-31C261AABB2A}"/>
              </a:ext>
            </a:extLst>
          </p:cNvPr>
          <p:cNvSpPr>
            <a:spLocks noGrp="1"/>
          </p:cNvSpPr>
          <p:nvPr>
            <p:ph type="title"/>
          </p:nvPr>
        </p:nvSpPr>
        <p:spPr>
          <a:xfrm>
            <a:off x="838200" y="365126"/>
            <a:ext cx="10515600" cy="787814"/>
          </a:xfrm>
        </p:spPr>
        <p:txBody>
          <a:bodyPr/>
          <a:lstStyle/>
          <a:p>
            <a:r>
              <a:rPr lang="en-US">
                <a:latin typeface="+mj-lt"/>
              </a:rPr>
              <a:t>Nano Editor</a:t>
            </a:r>
          </a:p>
        </p:txBody>
      </p:sp>
      <p:sp>
        <p:nvSpPr>
          <p:cNvPr id="5" name="Text Placeholder 4">
            <a:extLst>
              <a:ext uri="{FF2B5EF4-FFF2-40B4-BE49-F238E27FC236}">
                <a16:creationId xmlns:a16="http://schemas.microsoft.com/office/drawing/2014/main" id="{3A145FA4-1F72-6D1B-AFA3-CEF07DBB5B08}"/>
              </a:ext>
            </a:extLst>
          </p:cNvPr>
          <p:cNvSpPr>
            <a:spLocks noGrp="1"/>
          </p:cNvSpPr>
          <p:nvPr>
            <p:ph type="body" idx="1"/>
          </p:nvPr>
        </p:nvSpPr>
        <p:spPr>
          <a:xfrm>
            <a:off x="838200" y="1152940"/>
            <a:ext cx="10515600" cy="1550503"/>
          </a:xfrm>
        </p:spPr>
        <p:txBody>
          <a:bodyPr>
            <a:normAutofit/>
          </a:bodyPr>
          <a:lstStyle/>
          <a:p>
            <a:pPr>
              <a:buSzPct val="100000"/>
            </a:pPr>
            <a:r>
              <a:rPr lang="en-US" dirty="0"/>
              <a:t>Nano is the more user-friendly of the two editors</a:t>
            </a:r>
          </a:p>
          <a:p>
            <a:pPr>
              <a:buSzPct val="100000"/>
            </a:pPr>
            <a:r>
              <a:rPr lang="en-US" dirty="0"/>
              <a:t>In a terminal, type </a:t>
            </a:r>
            <a:r>
              <a:rPr lang="en-US" b="1" dirty="0">
                <a:latin typeface="Courier New"/>
                <a:cs typeface="Courier New"/>
              </a:rPr>
              <a:t>nano</a:t>
            </a:r>
            <a:r>
              <a:rPr lang="en-US" dirty="0"/>
              <a:t> and the name of the file to create to start using this editor</a:t>
            </a:r>
          </a:p>
        </p:txBody>
      </p:sp>
      <p:pic>
        <p:nvPicPr>
          <p:cNvPr id="6" name="Picture 5" descr="A screenshot of the command nano test.txt">
            <a:extLst>
              <a:ext uri="{FF2B5EF4-FFF2-40B4-BE49-F238E27FC236}">
                <a16:creationId xmlns:a16="http://schemas.microsoft.com/office/drawing/2014/main" id="{91519565-F7F7-5F9D-A5A3-9A641BE9BCD3}"/>
              </a:ext>
            </a:extLst>
          </p:cNvPr>
          <p:cNvPicPr>
            <a:picLocks noChangeAspect="1"/>
          </p:cNvPicPr>
          <p:nvPr/>
        </p:nvPicPr>
        <p:blipFill>
          <a:blip r:embed="rId2"/>
          <a:stretch>
            <a:fillRect/>
          </a:stretch>
        </p:blipFill>
        <p:spPr>
          <a:xfrm>
            <a:off x="2640963" y="2703443"/>
            <a:ext cx="6676126" cy="1339430"/>
          </a:xfrm>
          <a:prstGeom prst="rect">
            <a:avLst/>
          </a:prstGeom>
          <a:ln w="28575">
            <a:solidFill>
              <a:srgbClr val="7F2A91"/>
            </a:solidFill>
          </a:ln>
        </p:spPr>
      </p:pic>
      <p:sp>
        <p:nvSpPr>
          <p:cNvPr id="2" name="Text Placeholder 4">
            <a:extLst>
              <a:ext uri="{FF2B5EF4-FFF2-40B4-BE49-F238E27FC236}">
                <a16:creationId xmlns:a16="http://schemas.microsoft.com/office/drawing/2014/main" id="{2DC8AD85-9246-ADBF-3A00-752BBB5548C5}"/>
              </a:ext>
            </a:extLst>
          </p:cNvPr>
          <p:cNvSpPr txBox="1">
            <a:spLocks/>
          </p:cNvSpPr>
          <p:nvPr/>
        </p:nvSpPr>
        <p:spPr>
          <a:xfrm>
            <a:off x="838200" y="4057788"/>
            <a:ext cx="10515600" cy="2435086"/>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mn-lt"/>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buSzPct val="100000"/>
            </a:pPr>
            <a:r>
              <a:rPr lang="en-US" dirty="0"/>
              <a:t>Similar to other word-processing applications in that you can immediately begin typing without commands</a:t>
            </a:r>
          </a:p>
          <a:p>
            <a:pPr>
              <a:buSzPct val="100000"/>
            </a:pPr>
            <a:r>
              <a:rPr lang="en-US" dirty="0"/>
              <a:t>Comes with its own shortcuts and lists them on the bottom of the editor so that you don’t have to remember them</a:t>
            </a:r>
          </a:p>
        </p:txBody>
      </p:sp>
    </p:spTree>
    <p:extLst>
      <p:ext uri="{BB962C8B-B14F-4D97-AF65-F5344CB8AC3E}">
        <p14:creationId xmlns:p14="http://schemas.microsoft.com/office/powerpoint/2010/main" val="645101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A9304-E145-7CD8-7676-98E410D7F27A}"/>
              </a:ext>
            </a:extLst>
          </p:cNvPr>
          <p:cNvSpPr>
            <a:spLocks noGrp="1"/>
          </p:cNvSpPr>
          <p:nvPr>
            <p:ph type="title"/>
          </p:nvPr>
        </p:nvSpPr>
        <p:spPr>
          <a:xfrm>
            <a:off x="838200" y="365126"/>
            <a:ext cx="10515600" cy="944778"/>
          </a:xfrm>
        </p:spPr>
        <p:txBody>
          <a:bodyPr/>
          <a:lstStyle/>
          <a:p>
            <a:r>
              <a:rPr lang="en-US"/>
              <a:t>Nano Editor Anatomy</a:t>
            </a:r>
          </a:p>
        </p:txBody>
      </p:sp>
      <p:pic>
        <p:nvPicPr>
          <p:cNvPr id="3" name="Picture 2" descr="A screenshot of nano with generic text">
            <a:extLst>
              <a:ext uri="{FF2B5EF4-FFF2-40B4-BE49-F238E27FC236}">
                <a16:creationId xmlns:a16="http://schemas.microsoft.com/office/drawing/2014/main" id="{A5210500-2543-B7BE-B379-BFA006D2D525}"/>
              </a:ext>
            </a:extLst>
          </p:cNvPr>
          <p:cNvPicPr>
            <a:picLocks noChangeAspect="1"/>
          </p:cNvPicPr>
          <p:nvPr/>
        </p:nvPicPr>
        <p:blipFill>
          <a:blip r:embed="rId2"/>
          <a:stretch>
            <a:fillRect/>
          </a:stretch>
        </p:blipFill>
        <p:spPr>
          <a:xfrm>
            <a:off x="1755121" y="1416138"/>
            <a:ext cx="8940560" cy="4365145"/>
          </a:xfrm>
          <a:prstGeom prst="rect">
            <a:avLst/>
          </a:prstGeom>
          <a:ln w="28575">
            <a:solidFill>
              <a:srgbClr val="7F2A91"/>
            </a:solidFill>
          </a:ln>
        </p:spPr>
      </p:pic>
      <p:sp>
        <p:nvSpPr>
          <p:cNvPr id="8" name="TextBox 7">
            <a:extLst>
              <a:ext uri="{FF2B5EF4-FFF2-40B4-BE49-F238E27FC236}">
                <a16:creationId xmlns:a16="http://schemas.microsoft.com/office/drawing/2014/main" id="{9FDC95FD-B8AC-BB59-3C99-B8BF02A6107E}"/>
              </a:ext>
            </a:extLst>
          </p:cNvPr>
          <p:cNvSpPr txBox="1"/>
          <p:nvPr/>
        </p:nvSpPr>
        <p:spPr>
          <a:xfrm>
            <a:off x="10654390" y="2083765"/>
            <a:ext cx="1649896" cy="523220"/>
          </a:xfrm>
          <a:prstGeom prst="rect">
            <a:avLst/>
          </a:prstGeom>
          <a:noFill/>
        </p:spPr>
        <p:txBody>
          <a:bodyPr wrap="square" rtlCol="0">
            <a:spAutoFit/>
          </a:bodyPr>
          <a:lstStyle/>
          <a:p>
            <a:r>
              <a:rPr lang="en-US" sz="2800" b="1" dirty="0">
                <a:solidFill>
                  <a:srgbClr val="7F2A91"/>
                </a:solidFill>
              </a:rPr>
              <a:t>Title Bar</a:t>
            </a:r>
          </a:p>
        </p:txBody>
      </p:sp>
      <p:sp>
        <p:nvSpPr>
          <p:cNvPr id="13" name="TextBox 12">
            <a:extLst>
              <a:ext uri="{FF2B5EF4-FFF2-40B4-BE49-F238E27FC236}">
                <a16:creationId xmlns:a16="http://schemas.microsoft.com/office/drawing/2014/main" id="{080CD269-67BF-4D6D-CC76-D1E33FC1C385}"/>
              </a:ext>
            </a:extLst>
          </p:cNvPr>
          <p:cNvSpPr txBox="1"/>
          <p:nvPr/>
        </p:nvSpPr>
        <p:spPr>
          <a:xfrm>
            <a:off x="266617" y="3424690"/>
            <a:ext cx="1130636" cy="954107"/>
          </a:xfrm>
          <a:prstGeom prst="rect">
            <a:avLst/>
          </a:prstGeom>
          <a:noFill/>
        </p:spPr>
        <p:txBody>
          <a:bodyPr wrap="square" rtlCol="0">
            <a:spAutoFit/>
          </a:bodyPr>
          <a:lstStyle/>
          <a:p>
            <a:r>
              <a:rPr lang="en-US" sz="2800" b="1">
                <a:solidFill>
                  <a:srgbClr val="7F2A91"/>
                </a:solidFill>
              </a:rPr>
              <a:t>Main Body</a:t>
            </a:r>
          </a:p>
        </p:txBody>
      </p:sp>
      <p:sp>
        <p:nvSpPr>
          <p:cNvPr id="19" name="TextBox 18">
            <a:extLst>
              <a:ext uri="{FF2B5EF4-FFF2-40B4-BE49-F238E27FC236}">
                <a16:creationId xmlns:a16="http://schemas.microsoft.com/office/drawing/2014/main" id="{7BC42320-8E12-91C8-2FC7-DE4FC2C057DD}"/>
              </a:ext>
            </a:extLst>
          </p:cNvPr>
          <p:cNvSpPr txBox="1"/>
          <p:nvPr/>
        </p:nvSpPr>
        <p:spPr>
          <a:xfrm>
            <a:off x="75036" y="4818966"/>
            <a:ext cx="1649896" cy="954107"/>
          </a:xfrm>
          <a:prstGeom prst="rect">
            <a:avLst/>
          </a:prstGeom>
          <a:noFill/>
        </p:spPr>
        <p:txBody>
          <a:bodyPr wrap="square" rtlCol="0">
            <a:spAutoFit/>
          </a:bodyPr>
          <a:lstStyle/>
          <a:p>
            <a:r>
              <a:rPr lang="en-US" sz="2800" b="1" dirty="0">
                <a:solidFill>
                  <a:srgbClr val="7F2A91"/>
                </a:solidFill>
              </a:rPr>
              <a:t>Shortcut List</a:t>
            </a:r>
          </a:p>
        </p:txBody>
      </p:sp>
      <p:sp>
        <p:nvSpPr>
          <p:cNvPr id="16" name="TextBox 15">
            <a:extLst>
              <a:ext uri="{FF2B5EF4-FFF2-40B4-BE49-F238E27FC236}">
                <a16:creationId xmlns:a16="http://schemas.microsoft.com/office/drawing/2014/main" id="{F3082D74-9B5E-ADB2-5241-75AF14C3FA6B}"/>
              </a:ext>
            </a:extLst>
          </p:cNvPr>
          <p:cNvSpPr txBox="1"/>
          <p:nvPr/>
        </p:nvSpPr>
        <p:spPr>
          <a:xfrm>
            <a:off x="2768444" y="5969654"/>
            <a:ext cx="2097156" cy="523220"/>
          </a:xfrm>
          <a:prstGeom prst="rect">
            <a:avLst/>
          </a:prstGeom>
          <a:noFill/>
          <a:ln>
            <a:noFill/>
          </a:ln>
        </p:spPr>
        <p:txBody>
          <a:bodyPr wrap="square" rtlCol="0">
            <a:spAutoFit/>
          </a:bodyPr>
          <a:lstStyle/>
          <a:p>
            <a:r>
              <a:rPr lang="en-US" sz="2800" b="1" dirty="0">
                <a:solidFill>
                  <a:srgbClr val="7F2A91"/>
                </a:solidFill>
              </a:rPr>
              <a:t>Status Bar</a:t>
            </a:r>
          </a:p>
        </p:txBody>
      </p:sp>
      <p:cxnSp>
        <p:nvCxnSpPr>
          <p:cNvPr id="6" name="Straight Arrow Connector 5">
            <a:extLst>
              <a:ext uri="{FF2B5EF4-FFF2-40B4-BE49-F238E27FC236}">
                <a16:creationId xmlns:a16="http://schemas.microsoft.com/office/drawing/2014/main" id="{13EEAA19-8FD6-4329-B499-1EC4FA06C230}"/>
              </a:ext>
              <a:ext uri="{C183D7F6-B498-43B3-948B-1728B52AA6E4}">
                <adec:decorative xmlns:adec="http://schemas.microsoft.com/office/drawing/2017/decorative" val="1"/>
              </a:ext>
            </a:extLst>
          </p:cNvPr>
          <p:cNvCxnSpPr>
            <a:cxnSpLocks/>
          </p:cNvCxnSpPr>
          <p:nvPr/>
        </p:nvCxnSpPr>
        <p:spPr>
          <a:xfrm flipH="1" flipV="1">
            <a:off x="10436879" y="1838131"/>
            <a:ext cx="616670" cy="245634"/>
          </a:xfrm>
          <a:prstGeom prst="straightConnector1">
            <a:avLst/>
          </a:prstGeom>
          <a:ln w="57150">
            <a:solidFill>
              <a:srgbClr val="ED522E"/>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7A1E73B-2F59-6F2C-FA38-2ABEC801D0F7}"/>
              </a:ext>
              <a:ext uri="{C183D7F6-B498-43B3-948B-1728B52AA6E4}">
                <adec:decorative xmlns:adec="http://schemas.microsoft.com/office/drawing/2017/decorative" val="1"/>
              </a:ext>
            </a:extLst>
          </p:cNvPr>
          <p:cNvCxnSpPr>
            <a:cxnSpLocks/>
          </p:cNvCxnSpPr>
          <p:nvPr/>
        </p:nvCxnSpPr>
        <p:spPr>
          <a:xfrm flipV="1">
            <a:off x="4157534" y="5486520"/>
            <a:ext cx="416613" cy="483134"/>
          </a:xfrm>
          <a:prstGeom prst="straightConnector1">
            <a:avLst/>
          </a:prstGeom>
          <a:ln w="57150">
            <a:solidFill>
              <a:srgbClr val="ED522E"/>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FFFBE44-7433-4475-2DEC-E0C9A0C2B88D}"/>
              </a:ext>
              <a:ext uri="{C183D7F6-B498-43B3-948B-1728B52AA6E4}">
                <adec:decorative xmlns:adec="http://schemas.microsoft.com/office/drawing/2017/decorative" val="1"/>
              </a:ext>
            </a:extLst>
          </p:cNvPr>
          <p:cNvGrpSpPr/>
          <p:nvPr/>
        </p:nvGrpSpPr>
        <p:grpSpPr>
          <a:xfrm>
            <a:off x="1181019" y="3886997"/>
            <a:ext cx="1012261" cy="0"/>
            <a:chOff x="1918251" y="3346174"/>
            <a:chExt cx="1012261" cy="0"/>
          </a:xfrm>
        </p:grpSpPr>
        <p:cxnSp>
          <p:nvCxnSpPr>
            <p:cNvPr id="10" name="Straight Arrow Connector 9">
              <a:extLst>
                <a:ext uri="{FF2B5EF4-FFF2-40B4-BE49-F238E27FC236}">
                  <a16:creationId xmlns:a16="http://schemas.microsoft.com/office/drawing/2014/main" id="{4FC792B3-70CC-0B27-5F28-98AB190D2950}"/>
                </a:ext>
              </a:extLst>
            </p:cNvPr>
            <p:cNvCxnSpPr>
              <a:cxnSpLocks/>
            </p:cNvCxnSpPr>
            <p:nvPr/>
          </p:nvCxnSpPr>
          <p:spPr>
            <a:xfrm>
              <a:off x="2379656" y="3346174"/>
              <a:ext cx="550856" cy="0"/>
            </a:xfrm>
            <a:prstGeom prst="straightConnector1">
              <a:avLst/>
            </a:prstGeom>
            <a:ln w="57150">
              <a:solidFill>
                <a:srgbClr val="ED522E"/>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0D3CF4-89B1-98BB-9413-402A1FCDC4A1}"/>
                </a:ext>
              </a:extLst>
            </p:cNvPr>
            <p:cNvCxnSpPr/>
            <p:nvPr/>
          </p:nvCxnSpPr>
          <p:spPr>
            <a:xfrm>
              <a:off x="1918251" y="3346174"/>
              <a:ext cx="461405" cy="0"/>
            </a:xfrm>
            <a:prstGeom prst="line">
              <a:avLst/>
            </a:prstGeom>
            <a:ln w="57150">
              <a:solidFill>
                <a:srgbClr val="ED522E"/>
              </a:solidFill>
            </a:ln>
          </p:spPr>
          <p:style>
            <a:lnRef idx="1">
              <a:schemeClr val="accent1"/>
            </a:lnRef>
            <a:fillRef idx="0">
              <a:schemeClr val="accent1"/>
            </a:fillRef>
            <a:effectRef idx="0">
              <a:schemeClr val="accent1"/>
            </a:effectRef>
            <a:fontRef idx="minor">
              <a:schemeClr val="tx1"/>
            </a:fontRef>
          </p:style>
        </p:cxnSp>
      </p:grpSp>
      <p:grpSp>
        <p:nvGrpSpPr>
          <p:cNvPr id="4" name="Group 3">
            <a:extLst>
              <a:ext uri="{FF2B5EF4-FFF2-40B4-BE49-F238E27FC236}">
                <a16:creationId xmlns:a16="http://schemas.microsoft.com/office/drawing/2014/main" id="{991EAA65-5B81-D11E-A7C0-271FC40171FE}"/>
              </a:ext>
              <a:ext uri="{C183D7F6-B498-43B3-948B-1728B52AA6E4}">
                <adec:decorative xmlns:adec="http://schemas.microsoft.com/office/drawing/2017/decorative" val="1"/>
              </a:ext>
            </a:extLst>
          </p:cNvPr>
          <p:cNvGrpSpPr/>
          <p:nvPr/>
        </p:nvGrpSpPr>
        <p:grpSpPr>
          <a:xfrm>
            <a:off x="1069848" y="5501362"/>
            <a:ext cx="735827" cy="113048"/>
            <a:chOff x="1918251" y="3346174"/>
            <a:chExt cx="1012261" cy="0"/>
          </a:xfrm>
        </p:grpSpPr>
        <p:cxnSp>
          <p:nvCxnSpPr>
            <p:cNvPr id="5" name="Straight Arrow Connector 4">
              <a:extLst>
                <a:ext uri="{FF2B5EF4-FFF2-40B4-BE49-F238E27FC236}">
                  <a16:creationId xmlns:a16="http://schemas.microsoft.com/office/drawing/2014/main" id="{8F5A15EF-C198-430C-E098-93EF4151F7EB}"/>
                </a:ext>
              </a:extLst>
            </p:cNvPr>
            <p:cNvCxnSpPr>
              <a:cxnSpLocks/>
            </p:cNvCxnSpPr>
            <p:nvPr/>
          </p:nvCxnSpPr>
          <p:spPr>
            <a:xfrm>
              <a:off x="2379656" y="3346174"/>
              <a:ext cx="550856" cy="0"/>
            </a:xfrm>
            <a:prstGeom prst="straightConnector1">
              <a:avLst/>
            </a:prstGeom>
            <a:ln w="57150">
              <a:solidFill>
                <a:srgbClr val="ED522E"/>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2A8D7B9-7287-A78C-7D95-C5430F7F1EEB}"/>
                </a:ext>
              </a:extLst>
            </p:cNvPr>
            <p:cNvCxnSpPr/>
            <p:nvPr/>
          </p:nvCxnSpPr>
          <p:spPr>
            <a:xfrm>
              <a:off x="1918251" y="3346174"/>
              <a:ext cx="461405" cy="0"/>
            </a:xfrm>
            <a:prstGeom prst="line">
              <a:avLst/>
            </a:prstGeom>
            <a:ln w="57150">
              <a:solidFill>
                <a:srgbClr val="ED522E"/>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6219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AC7FA-F203-7D5A-CAE5-8600B219146B}"/>
              </a:ext>
            </a:extLst>
          </p:cNvPr>
          <p:cNvSpPr>
            <a:spLocks noGrp="1"/>
          </p:cNvSpPr>
          <p:nvPr>
            <p:ph type="title"/>
          </p:nvPr>
        </p:nvSpPr>
        <p:spPr>
          <a:xfrm>
            <a:off x="838200" y="365126"/>
            <a:ext cx="10515600" cy="987636"/>
          </a:xfrm>
        </p:spPr>
        <p:txBody>
          <a:bodyPr/>
          <a:lstStyle/>
          <a:p>
            <a:r>
              <a:rPr lang="en-US">
                <a:latin typeface="+mj-lt"/>
              </a:rPr>
              <a:t>Nano Shortcuts</a:t>
            </a:r>
          </a:p>
        </p:txBody>
      </p:sp>
      <p:graphicFrame>
        <p:nvGraphicFramePr>
          <p:cNvPr id="4" name="Table 3">
            <a:extLst>
              <a:ext uri="{FF2B5EF4-FFF2-40B4-BE49-F238E27FC236}">
                <a16:creationId xmlns:a16="http://schemas.microsoft.com/office/drawing/2014/main" id="{1CF6D6B5-8A5B-149C-643E-4672FA9A83E8}"/>
              </a:ext>
            </a:extLst>
          </p:cNvPr>
          <p:cNvGraphicFramePr>
            <a:graphicFrameLocks noGrp="1"/>
          </p:cNvGraphicFramePr>
          <p:nvPr>
            <p:extLst>
              <p:ext uri="{D42A27DB-BD31-4B8C-83A1-F6EECF244321}">
                <p14:modId xmlns:p14="http://schemas.microsoft.com/office/powerpoint/2010/main" val="3935045324"/>
              </p:ext>
            </p:extLst>
          </p:nvPr>
        </p:nvGraphicFramePr>
        <p:xfrm>
          <a:off x="987287" y="1266373"/>
          <a:ext cx="8852452" cy="5237480"/>
        </p:xfrm>
        <a:graphic>
          <a:graphicData uri="http://schemas.openxmlformats.org/drawingml/2006/table">
            <a:tbl>
              <a:tblPr firstRow="1" bandRow="1">
                <a:tableStyleId>{4DFBBA75-2475-4394-9038-CC0483CCE19D}</a:tableStyleId>
              </a:tblPr>
              <a:tblGrid>
                <a:gridCol w="992902">
                  <a:extLst>
                    <a:ext uri="{9D8B030D-6E8A-4147-A177-3AD203B41FA5}">
                      <a16:colId xmlns:a16="http://schemas.microsoft.com/office/drawing/2014/main" val="94799494"/>
                    </a:ext>
                  </a:extLst>
                </a:gridCol>
                <a:gridCol w="1220211">
                  <a:extLst>
                    <a:ext uri="{9D8B030D-6E8A-4147-A177-3AD203B41FA5}">
                      <a16:colId xmlns:a16="http://schemas.microsoft.com/office/drawing/2014/main" val="1299949901"/>
                    </a:ext>
                  </a:extLst>
                </a:gridCol>
                <a:gridCol w="6639339">
                  <a:extLst>
                    <a:ext uri="{9D8B030D-6E8A-4147-A177-3AD203B41FA5}">
                      <a16:colId xmlns:a16="http://schemas.microsoft.com/office/drawing/2014/main" val="3091821553"/>
                    </a:ext>
                  </a:extLst>
                </a:gridCol>
              </a:tblGrid>
              <a:tr h="370840">
                <a:tc>
                  <a:txBody>
                    <a:bodyPr/>
                    <a:lstStyle/>
                    <a:p>
                      <a:pPr algn="ctr"/>
                      <a:r>
                        <a:rPr lang="en-US" sz="1600">
                          <a:solidFill>
                            <a:schemeClr val="tx1"/>
                          </a:solidFill>
                        </a:rPr>
                        <a:t>Shortcut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a:solidFill>
                            <a:schemeClr val="tx1"/>
                          </a:solidFill>
                        </a:rPr>
                        <a:t>Alternative Keys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1342831"/>
                  </a:ext>
                </a:extLst>
              </a:tr>
              <a:tr h="370840">
                <a:tc>
                  <a:txBody>
                    <a:bodyPr/>
                    <a:lstStyle/>
                    <a:p>
                      <a:pPr algn="ctr"/>
                      <a:r>
                        <a:rPr lang="en-US" sz="1600"/>
                        <a:t>Ctrl + 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Get Help, displays a help text box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6292407"/>
                  </a:ext>
                </a:extLst>
              </a:tr>
              <a:tr h="370840">
                <a:tc>
                  <a:txBody>
                    <a:bodyPr/>
                    <a:lstStyle/>
                    <a:p>
                      <a:pPr algn="ctr"/>
                      <a:r>
                        <a:rPr lang="en-US" sz="1600"/>
                        <a:t>Ctrl + 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Close the current buffer / Exit from nano (Nano then asks if you want to save with a Y or N option)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617141"/>
                  </a:ext>
                </a:extLst>
              </a:tr>
              <a:tr h="370840">
                <a:tc>
                  <a:txBody>
                    <a:bodyPr/>
                    <a:lstStyle/>
                    <a:p>
                      <a:pPr algn="ctr"/>
                      <a:r>
                        <a:rPr lang="en-US" sz="1600"/>
                        <a:t>Ctrl + 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Write the current buffer (or marked region) to disk / Save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323185"/>
                  </a:ext>
                </a:extLst>
              </a:tr>
              <a:tr h="370840">
                <a:tc>
                  <a:txBody>
                    <a:bodyPr/>
                    <a:lstStyle/>
                    <a:p>
                      <a:pPr algn="ctr"/>
                      <a:r>
                        <a:rPr lang="en-US" sz="1600"/>
                        <a:t>Ctrl + 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Ins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Insert another file into the current buffer (or into a new buffer)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5534798"/>
                  </a:ext>
                </a:extLst>
              </a:tr>
              <a:tr h="370840">
                <a:tc>
                  <a:txBody>
                    <a:bodyPr/>
                    <a:lstStyle/>
                    <a:p>
                      <a:pPr algn="ctr"/>
                      <a:r>
                        <a:rPr lang="en-US" sz="1600"/>
                        <a:t>Ctrl + 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Search forward for a string or regular expression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2232131"/>
                  </a:ext>
                </a:extLst>
              </a:tr>
              <a:tr h="370840">
                <a:tc>
                  <a:txBody>
                    <a:bodyPr/>
                    <a:lstStyle/>
                    <a:p>
                      <a:pPr algn="ctr"/>
                      <a:r>
                        <a:rPr lang="en-US" sz="1600"/>
                        <a:t>Ctrl +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M-R*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Replace a string or regular expression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1727976"/>
                  </a:ext>
                </a:extLst>
              </a:tr>
              <a:tr h="370840">
                <a:tc>
                  <a:txBody>
                    <a:bodyPr/>
                    <a:lstStyle/>
                    <a:p>
                      <a:pPr algn="ctr"/>
                      <a:r>
                        <a:rPr lang="en-US" sz="1600"/>
                        <a:t>Ctrl + 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Cut current line (or marked region) / Like Ctrl + X in word processing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273588"/>
                  </a:ext>
                </a:extLst>
              </a:tr>
              <a:tr h="370840">
                <a:tc>
                  <a:txBody>
                    <a:bodyPr/>
                    <a:lstStyle/>
                    <a:p>
                      <a:pPr algn="ctr"/>
                      <a:r>
                        <a:rPr lang="en-US" sz="1600"/>
                        <a:t>Ctrl + 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Paste the contents of </a:t>
                      </a:r>
                      <a:r>
                        <a:rPr lang="en-US" sz="1600" err="1"/>
                        <a:t>cutbuffer</a:t>
                      </a:r>
                      <a:r>
                        <a:rPr lang="en-US" sz="1600"/>
                        <a:t> / Like Ctrl + V in word processing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2547410"/>
                  </a:ext>
                </a:extLst>
              </a:tr>
              <a:tr h="370840">
                <a:tc>
                  <a:txBody>
                    <a:bodyPr/>
                    <a:lstStyle/>
                    <a:p>
                      <a:pPr algn="ctr"/>
                      <a:r>
                        <a:rPr lang="en-US" sz="1600"/>
                        <a:t>Ctrl + 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Justify the current paragraph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2575238"/>
                  </a:ext>
                </a:extLst>
              </a:tr>
              <a:tr h="370840">
                <a:tc>
                  <a:txBody>
                    <a:bodyPr/>
                    <a:lstStyle/>
                    <a:p>
                      <a:pPr algn="ctr"/>
                      <a:r>
                        <a:rPr lang="en-US" sz="1600"/>
                        <a:t>Ctrl + 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Invoke the spell checker, if available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042171"/>
                  </a:ext>
                </a:extLst>
              </a:tr>
              <a:tr h="370840">
                <a:tc>
                  <a:txBody>
                    <a:bodyPr/>
                    <a:lstStyle/>
                    <a:p>
                      <a:pPr algn="ctr"/>
                      <a:r>
                        <a:rPr lang="en-US" sz="1600"/>
                        <a:t>Ctrl + 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F11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a:t>Display the position of the cursor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4809887"/>
                  </a:ext>
                </a:extLst>
              </a:tr>
              <a:tr h="370840">
                <a:tc>
                  <a:txBody>
                    <a:bodyPr/>
                    <a:lstStyle/>
                    <a:p>
                      <a:pPr algn="ctr"/>
                      <a:r>
                        <a:rPr lang="en-US" sz="1600"/>
                        <a:t>Ctrl + _</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M-G*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Go to line and column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2181552"/>
                  </a:ext>
                </a:extLst>
              </a:tr>
            </a:tbl>
          </a:graphicData>
        </a:graphic>
      </p:graphicFrame>
      <p:sp>
        <p:nvSpPr>
          <p:cNvPr id="5" name="TextBox 4">
            <a:extLst>
              <a:ext uri="{FF2B5EF4-FFF2-40B4-BE49-F238E27FC236}">
                <a16:creationId xmlns:a16="http://schemas.microsoft.com/office/drawing/2014/main" id="{6257FB2B-39CE-893B-71B0-0FDF0471F19C}"/>
              </a:ext>
            </a:extLst>
          </p:cNvPr>
          <p:cNvSpPr txBox="1"/>
          <p:nvPr/>
        </p:nvSpPr>
        <p:spPr>
          <a:xfrm>
            <a:off x="9988826" y="1992287"/>
            <a:ext cx="2107096" cy="3785652"/>
          </a:xfrm>
          <a:prstGeom prst="rect">
            <a:avLst/>
          </a:prstGeom>
          <a:noFill/>
          <a:ln>
            <a:solidFill>
              <a:srgbClr val="7F2A91"/>
            </a:solidFill>
          </a:ln>
        </p:spPr>
        <p:txBody>
          <a:bodyPr wrap="square" rtlCol="0">
            <a:spAutoFit/>
          </a:bodyPr>
          <a:lstStyle/>
          <a:p>
            <a:r>
              <a:rPr lang="en-US" sz="1600">
                <a:solidFill>
                  <a:schemeClr val="tx1"/>
                </a:solidFill>
              </a:rPr>
              <a:t>Notice the alternative keys for Replace and Go To Line are M-R and M-G. The M represents Esc or Alt or the Meta key on your keyboard depending on how it is set up. On the CYBER.ORG Range, that M would stand for Alt. So, those commands would look like Alt + R and Alt + G.</a:t>
            </a:r>
          </a:p>
        </p:txBody>
      </p:sp>
    </p:spTree>
    <p:extLst>
      <p:ext uri="{BB962C8B-B14F-4D97-AF65-F5344CB8AC3E}">
        <p14:creationId xmlns:p14="http://schemas.microsoft.com/office/powerpoint/2010/main" val="86954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dirty="0">
                <a:latin typeface="+mj-lt"/>
              </a:rPr>
              <a:t>Vi or Vim Editor</a:t>
            </a:r>
          </a:p>
        </p:txBody>
      </p:sp>
      <p:sp>
        <p:nvSpPr>
          <p:cNvPr id="3" name="Text Placeholder 2">
            <a:extLst>
              <a:ext uri="{FF2B5EF4-FFF2-40B4-BE49-F238E27FC236}">
                <a16:creationId xmlns:a16="http://schemas.microsoft.com/office/drawing/2014/main" id="{FDD7ECB0-BD31-2384-A969-AB5DA0E7C836}"/>
              </a:ext>
            </a:extLst>
          </p:cNvPr>
          <p:cNvSpPr>
            <a:spLocks noGrp="1"/>
          </p:cNvSpPr>
          <p:nvPr>
            <p:ph type="body" idx="1"/>
          </p:nvPr>
        </p:nvSpPr>
        <p:spPr>
          <a:xfrm>
            <a:off x="838200" y="1272210"/>
            <a:ext cx="10515600" cy="3970876"/>
          </a:xfrm>
        </p:spPr>
        <p:txBody>
          <a:bodyPr>
            <a:normAutofit lnSpcReduction="10000"/>
          </a:bodyPr>
          <a:lstStyle/>
          <a:p>
            <a:pPr>
              <a:buSzPct val="100000"/>
            </a:pPr>
            <a:r>
              <a:rPr lang="en-US" dirty="0"/>
              <a:t>When you are ready for a more frustrating… uh, powerful text editing experience, vi(m) editor is the choice for you.</a:t>
            </a:r>
          </a:p>
          <a:p>
            <a:pPr>
              <a:buSzPct val="100000"/>
            </a:pPr>
            <a:r>
              <a:rPr lang="en-US" dirty="0"/>
              <a:t>As the previous line suggest, vi(m) editor is not novice friendly. But since you can’t get at something until you try it, let’s look at vi(m).</a:t>
            </a:r>
          </a:p>
          <a:p>
            <a:pPr>
              <a:buSzPct val="100000"/>
            </a:pPr>
            <a:r>
              <a:rPr lang="en-US" dirty="0"/>
              <a:t>Vi(m) is the more popular editor for scripting and programming.</a:t>
            </a:r>
          </a:p>
          <a:p>
            <a:pPr>
              <a:buSzPct val="100000"/>
            </a:pPr>
            <a:r>
              <a:rPr lang="en-US" dirty="0"/>
              <a:t>Just like with nano, to use this editor you type </a:t>
            </a:r>
            <a:r>
              <a:rPr lang="en-US" b="1" dirty="0">
                <a:latin typeface="Courier New" panose="02070309020205020404" pitchFamily="49" charset="0"/>
                <a:cs typeface="Courier New" panose="02070309020205020404" pitchFamily="49" charset="0"/>
              </a:rPr>
              <a:t>vi</a:t>
            </a:r>
            <a:r>
              <a:rPr lang="en-US" dirty="0"/>
              <a:t> (or </a:t>
            </a:r>
            <a:r>
              <a:rPr lang="en-US" b="1" dirty="0">
                <a:latin typeface="Courier New" panose="02070309020205020404" pitchFamily="49" charset="0"/>
                <a:cs typeface="Courier New" panose="02070309020205020404" pitchFamily="49" charset="0"/>
              </a:rPr>
              <a:t>vim</a:t>
            </a:r>
            <a:r>
              <a:rPr lang="en-US" dirty="0"/>
              <a:t> depending on the distribution) and then the name of the file.</a:t>
            </a:r>
          </a:p>
        </p:txBody>
      </p:sp>
      <p:pic>
        <p:nvPicPr>
          <p:cNvPr id="4" name="Picture 3" descr="A screenshot of the command vim test2.txt">
            <a:extLst>
              <a:ext uri="{FF2B5EF4-FFF2-40B4-BE49-F238E27FC236}">
                <a16:creationId xmlns:a16="http://schemas.microsoft.com/office/drawing/2014/main" id="{9941B274-A980-C1F6-5D9B-6C706E1ED74A}"/>
              </a:ext>
            </a:extLst>
          </p:cNvPr>
          <p:cNvPicPr>
            <a:picLocks noChangeAspect="1"/>
          </p:cNvPicPr>
          <p:nvPr/>
        </p:nvPicPr>
        <p:blipFill>
          <a:blip r:embed="rId2"/>
          <a:stretch>
            <a:fillRect/>
          </a:stretch>
        </p:blipFill>
        <p:spPr>
          <a:xfrm>
            <a:off x="2600325" y="5014733"/>
            <a:ext cx="6991350" cy="1343025"/>
          </a:xfrm>
          <a:prstGeom prst="rect">
            <a:avLst/>
          </a:prstGeom>
          <a:ln w="28575">
            <a:solidFill>
              <a:srgbClr val="7F2A91"/>
            </a:solidFill>
          </a:ln>
        </p:spPr>
      </p:pic>
    </p:spTree>
    <p:extLst>
      <p:ext uri="{BB962C8B-B14F-4D97-AF65-F5344CB8AC3E}">
        <p14:creationId xmlns:p14="http://schemas.microsoft.com/office/powerpoint/2010/main" val="973278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dirty="0">
                <a:latin typeface="+mj-lt"/>
              </a:rPr>
              <a:t>The Three Modes Vi or Vim Editor</a:t>
            </a:r>
          </a:p>
        </p:txBody>
      </p:sp>
      <p:pic>
        <p:nvPicPr>
          <p:cNvPr id="8" name="Picture 7" descr="vi editor in command mode.">
            <a:extLst>
              <a:ext uri="{FF2B5EF4-FFF2-40B4-BE49-F238E27FC236}">
                <a16:creationId xmlns:a16="http://schemas.microsoft.com/office/drawing/2014/main" id="{7065E801-168C-C20D-8E1C-DE41B6ED806F}"/>
              </a:ext>
            </a:extLst>
          </p:cNvPr>
          <p:cNvPicPr>
            <a:picLocks noChangeAspect="1"/>
          </p:cNvPicPr>
          <p:nvPr/>
        </p:nvPicPr>
        <p:blipFill rotWithShape="1">
          <a:blip r:embed="rId2"/>
          <a:srcRect l="-833" t="8383" r="-1922" b="-224"/>
          <a:stretch/>
        </p:blipFill>
        <p:spPr>
          <a:xfrm>
            <a:off x="593174" y="1424554"/>
            <a:ext cx="3623798" cy="2020219"/>
          </a:xfrm>
          <a:prstGeom prst="rect">
            <a:avLst/>
          </a:prstGeom>
          <a:ln w="28575">
            <a:solidFill>
              <a:srgbClr val="7F2A91"/>
            </a:solidFill>
          </a:ln>
        </p:spPr>
      </p:pic>
      <p:pic>
        <p:nvPicPr>
          <p:cNvPr id="9" name="Picture 8" descr="vi editor in insert mode.">
            <a:extLst>
              <a:ext uri="{FF2B5EF4-FFF2-40B4-BE49-F238E27FC236}">
                <a16:creationId xmlns:a16="http://schemas.microsoft.com/office/drawing/2014/main" id="{A69867DA-302A-18BF-D2E9-1B0D1943EE41}"/>
              </a:ext>
            </a:extLst>
          </p:cNvPr>
          <p:cNvPicPr>
            <a:picLocks noChangeAspect="1"/>
          </p:cNvPicPr>
          <p:nvPr/>
        </p:nvPicPr>
        <p:blipFill rotWithShape="1">
          <a:blip r:embed="rId3"/>
          <a:srcRect l="-989" t="6572" r="-362" b="478"/>
          <a:stretch/>
        </p:blipFill>
        <p:spPr>
          <a:xfrm>
            <a:off x="4448259" y="1403475"/>
            <a:ext cx="3681783" cy="2025525"/>
          </a:xfrm>
          <a:prstGeom prst="rect">
            <a:avLst/>
          </a:prstGeom>
          <a:ln w="28575">
            <a:solidFill>
              <a:srgbClr val="7F2A91"/>
            </a:solidFill>
          </a:ln>
        </p:spPr>
      </p:pic>
      <p:pic>
        <p:nvPicPr>
          <p:cNvPr id="10" name="Picture 9" descr="vi editor in ex mode.">
            <a:extLst>
              <a:ext uri="{FF2B5EF4-FFF2-40B4-BE49-F238E27FC236}">
                <a16:creationId xmlns:a16="http://schemas.microsoft.com/office/drawing/2014/main" id="{9DC3870E-F1F5-FF17-6AB1-9E2A48BB4188}"/>
              </a:ext>
            </a:extLst>
          </p:cNvPr>
          <p:cNvPicPr>
            <a:picLocks noChangeAspect="1"/>
          </p:cNvPicPr>
          <p:nvPr/>
        </p:nvPicPr>
        <p:blipFill rotWithShape="1">
          <a:blip r:embed="rId4"/>
          <a:srcRect l="-166" t="6656" r="-567" b="979"/>
          <a:stretch/>
        </p:blipFill>
        <p:spPr>
          <a:xfrm>
            <a:off x="8361329" y="1385187"/>
            <a:ext cx="3686728" cy="2025525"/>
          </a:xfrm>
          <a:prstGeom prst="rect">
            <a:avLst/>
          </a:prstGeom>
          <a:ln w="28575">
            <a:solidFill>
              <a:srgbClr val="7F2A91"/>
            </a:solidFill>
          </a:ln>
        </p:spPr>
      </p:pic>
      <p:sp>
        <p:nvSpPr>
          <p:cNvPr id="11" name="TextBox 10">
            <a:extLst>
              <a:ext uri="{FF2B5EF4-FFF2-40B4-BE49-F238E27FC236}">
                <a16:creationId xmlns:a16="http://schemas.microsoft.com/office/drawing/2014/main" id="{FD983DB2-8A64-789F-197E-5FABB334BE72}"/>
              </a:ext>
            </a:extLst>
          </p:cNvPr>
          <p:cNvSpPr txBox="1"/>
          <p:nvPr/>
        </p:nvSpPr>
        <p:spPr>
          <a:xfrm>
            <a:off x="552781" y="3448121"/>
            <a:ext cx="3664191" cy="2246769"/>
          </a:xfrm>
          <a:prstGeom prst="rect">
            <a:avLst/>
          </a:prstGeom>
          <a:noFill/>
        </p:spPr>
        <p:txBody>
          <a:bodyPr wrap="square" rtlCol="0">
            <a:spAutoFit/>
          </a:bodyPr>
          <a:lstStyle/>
          <a:p>
            <a:r>
              <a:rPr lang="en-US" sz="2000" b="1" dirty="0"/>
              <a:t>Command Mode</a:t>
            </a:r>
            <a:r>
              <a:rPr lang="en-US" sz="2000" dirty="0"/>
              <a:t> – Sometimes called normal mode, this is how vi(m) looks when first opened. It will only accept commands. Some common commands will be listed on the next slide.</a:t>
            </a:r>
          </a:p>
        </p:txBody>
      </p:sp>
      <p:sp>
        <p:nvSpPr>
          <p:cNvPr id="14" name="TextBox 13">
            <a:extLst>
              <a:ext uri="{FF2B5EF4-FFF2-40B4-BE49-F238E27FC236}">
                <a16:creationId xmlns:a16="http://schemas.microsoft.com/office/drawing/2014/main" id="{A7920633-CD09-5431-9FBA-98D02F2884A1}"/>
              </a:ext>
            </a:extLst>
          </p:cNvPr>
          <p:cNvSpPr txBox="1"/>
          <p:nvPr/>
        </p:nvSpPr>
        <p:spPr>
          <a:xfrm>
            <a:off x="4385145" y="3444773"/>
            <a:ext cx="3744898" cy="2246769"/>
          </a:xfrm>
          <a:prstGeom prst="rect">
            <a:avLst/>
          </a:prstGeom>
          <a:noFill/>
        </p:spPr>
        <p:txBody>
          <a:bodyPr wrap="square" rtlCol="0">
            <a:spAutoFit/>
          </a:bodyPr>
          <a:lstStyle/>
          <a:p>
            <a:r>
              <a:rPr lang="en-US" sz="2000" b="1" dirty="0"/>
              <a:t>Insert Mode</a:t>
            </a:r>
            <a:r>
              <a:rPr lang="en-US" sz="2000" dirty="0"/>
              <a:t> – By pressing </a:t>
            </a:r>
            <a:r>
              <a:rPr lang="en-US" sz="2000" b="1" dirty="0" err="1">
                <a:latin typeface="Courier New" panose="02070309020205020404" pitchFamily="49" charset="0"/>
                <a:cs typeface="Courier New" panose="02070309020205020404" pitchFamily="49" charset="0"/>
              </a:rPr>
              <a:t>i</a:t>
            </a:r>
            <a:r>
              <a:rPr lang="en-US" sz="2000" dirty="0"/>
              <a:t> on the keyboard, you’ll notice the word INSERT at the bottom of the screen. This means you are now able to enter text just in nano. Press Esc to switch back to command mode.</a:t>
            </a:r>
          </a:p>
        </p:txBody>
      </p:sp>
      <p:pic>
        <p:nvPicPr>
          <p:cNvPr id="16" name="Picture 15">
            <a:extLst>
              <a:ext uri="{FF2B5EF4-FFF2-40B4-BE49-F238E27FC236}">
                <a16:creationId xmlns:a16="http://schemas.microsoft.com/office/drawing/2014/main" id="{E308B57E-FCFF-5373-EEAC-9902C778931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584692" y="2331249"/>
            <a:ext cx="2453853" cy="571550"/>
          </a:xfrm>
          <a:prstGeom prst="rect">
            <a:avLst/>
          </a:prstGeom>
          <a:ln w="28575">
            <a:solidFill>
              <a:srgbClr val="7F2A91"/>
            </a:solidFill>
          </a:ln>
        </p:spPr>
      </p:pic>
      <p:sp>
        <p:nvSpPr>
          <p:cNvPr id="17" name="Rectangle 16">
            <a:extLst>
              <a:ext uri="{FF2B5EF4-FFF2-40B4-BE49-F238E27FC236}">
                <a16:creationId xmlns:a16="http://schemas.microsoft.com/office/drawing/2014/main" id="{5AD8CAC3-2D5D-6117-6454-31BA8ECE326B}"/>
              </a:ext>
              <a:ext uri="{C183D7F6-B498-43B3-948B-1728B52AA6E4}">
                <adec:decorative xmlns:adec="http://schemas.microsoft.com/office/drawing/2017/decorative" val="1"/>
              </a:ext>
            </a:extLst>
          </p:cNvPr>
          <p:cNvSpPr/>
          <p:nvPr/>
        </p:nvSpPr>
        <p:spPr>
          <a:xfrm>
            <a:off x="4496193" y="3255467"/>
            <a:ext cx="874112" cy="179502"/>
          </a:xfrm>
          <a:prstGeom prst="rect">
            <a:avLst/>
          </a:prstGeom>
          <a:noFill/>
          <a:ln>
            <a:solidFill>
              <a:srgbClr val="7F2A9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CF467A3F-C95F-A73A-CA4D-21F09A86DBEF}"/>
              </a:ext>
              <a:ext uri="{C183D7F6-B498-43B3-948B-1728B52AA6E4}">
                <adec:decorative xmlns:adec="http://schemas.microsoft.com/office/drawing/2017/decorative" val="1"/>
              </a:ext>
            </a:extLst>
          </p:cNvPr>
          <p:cNvCxnSpPr>
            <a:cxnSpLocks/>
          </p:cNvCxnSpPr>
          <p:nvPr/>
        </p:nvCxnSpPr>
        <p:spPr>
          <a:xfrm flipV="1">
            <a:off x="4496193" y="2306872"/>
            <a:ext cx="1088499" cy="948595"/>
          </a:xfrm>
          <a:prstGeom prst="line">
            <a:avLst/>
          </a:prstGeom>
          <a:ln w="28575">
            <a:solidFill>
              <a:srgbClr val="7F2A9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CEB2E3C-503D-20B8-5D5B-8B2644C44938}"/>
              </a:ext>
              <a:ext uri="{C183D7F6-B498-43B3-948B-1728B52AA6E4}">
                <adec:decorative xmlns:adec="http://schemas.microsoft.com/office/drawing/2017/decorative" val="1"/>
              </a:ext>
            </a:extLst>
          </p:cNvPr>
          <p:cNvCxnSpPr>
            <a:cxnSpLocks/>
          </p:cNvCxnSpPr>
          <p:nvPr/>
        </p:nvCxnSpPr>
        <p:spPr>
          <a:xfrm flipV="1">
            <a:off x="5418239" y="2902799"/>
            <a:ext cx="2620306" cy="517717"/>
          </a:xfrm>
          <a:prstGeom prst="line">
            <a:avLst/>
          </a:prstGeom>
          <a:ln w="28575">
            <a:solidFill>
              <a:srgbClr val="7F2A9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1712CD3-E583-B048-7119-CFC2ED899BD2}"/>
              </a:ext>
            </a:extLst>
          </p:cNvPr>
          <p:cNvSpPr txBox="1"/>
          <p:nvPr/>
        </p:nvSpPr>
        <p:spPr>
          <a:xfrm>
            <a:off x="8361329" y="3429000"/>
            <a:ext cx="3686728" cy="1631216"/>
          </a:xfrm>
          <a:prstGeom prst="rect">
            <a:avLst/>
          </a:prstGeom>
          <a:noFill/>
        </p:spPr>
        <p:txBody>
          <a:bodyPr wrap="square" rtlCol="0">
            <a:spAutoFit/>
          </a:bodyPr>
          <a:lstStyle/>
          <a:p>
            <a:r>
              <a:rPr lang="en-US" sz="2000" b="1" dirty="0"/>
              <a:t>Ex Mode</a:t>
            </a:r>
            <a:r>
              <a:rPr lang="en-US" sz="2000" dirty="0"/>
              <a:t> – This mode is sometimes called </a:t>
            </a:r>
            <a:r>
              <a:rPr lang="en-US" sz="2000" i="1" dirty="0"/>
              <a:t>colon commands</a:t>
            </a:r>
            <a:r>
              <a:rPr lang="en-US" sz="2000" dirty="0"/>
              <a:t> because commands here are preceded by a colon (:)</a:t>
            </a:r>
          </a:p>
        </p:txBody>
      </p:sp>
    </p:spTree>
    <p:extLst>
      <p:ext uri="{BB962C8B-B14F-4D97-AF65-F5344CB8AC3E}">
        <p14:creationId xmlns:p14="http://schemas.microsoft.com/office/powerpoint/2010/main" val="4071713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AC7FA-F203-7D5A-CAE5-8600B219146B}"/>
              </a:ext>
            </a:extLst>
          </p:cNvPr>
          <p:cNvSpPr>
            <a:spLocks noGrp="1"/>
          </p:cNvSpPr>
          <p:nvPr>
            <p:ph type="title"/>
          </p:nvPr>
        </p:nvSpPr>
        <p:spPr>
          <a:xfrm>
            <a:off x="838200" y="365126"/>
            <a:ext cx="10515600" cy="987636"/>
          </a:xfrm>
        </p:spPr>
        <p:txBody>
          <a:bodyPr/>
          <a:lstStyle/>
          <a:p>
            <a:r>
              <a:rPr lang="en-US">
                <a:latin typeface="+mj-lt"/>
              </a:rPr>
              <a:t>Vi(m) Shortcuts</a:t>
            </a:r>
          </a:p>
        </p:txBody>
      </p:sp>
      <p:graphicFrame>
        <p:nvGraphicFramePr>
          <p:cNvPr id="4" name="Table 3">
            <a:extLst>
              <a:ext uri="{FF2B5EF4-FFF2-40B4-BE49-F238E27FC236}">
                <a16:creationId xmlns:a16="http://schemas.microsoft.com/office/drawing/2014/main" id="{1CF6D6B5-8A5B-149C-643E-4672FA9A83E8}"/>
              </a:ext>
            </a:extLst>
          </p:cNvPr>
          <p:cNvGraphicFramePr>
            <a:graphicFrameLocks noGrp="1"/>
          </p:cNvGraphicFramePr>
          <p:nvPr>
            <p:extLst>
              <p:ext uri="{D42A27DB-BD31-4B8C-83A1-F6EECF244321}">
                <p14:modId xmlns:p14="http://schemas.microsoft.com/office/powerpoint/2010/main" val="2799911106"/>
              </p:ext>
            </p:extLst>
          </p:nvPr>
        </p:nvGraphicFramePr>
        <p:xfrm>
          <a:off x="509048" y="1367103"/>
          <a:ext cx="11195743" cy="4820920"/>
        </p:xfrm>
        <a:graphic>
          <a:graphicData uri="http://schemas.openxmlformats.org/drawingml/2006/table">
            <a:tbl>
              <a:tblPr firstRow="1" bandRow="1">
                <a:tableStyleId>{4DFBBA75-2475-4394-9038-CC0483CCE19D}</a:tableStyleId>
              </a:tblPr>
              <a:tblGrid>
                <a:gridCol w="1196286">
                  <a:extLst>
                    <a:ext uri="{9D8B030D-6E8A-4147-A177-3AD203B41FA5}">
                      <a16:colId xmlns:a16="http://schemas.microsoft.com/office/drawing/2014/main" val="94799494"/>
                    </a:ext>
                  </a:extLst>
                </a:gridCol>
                <a:gridCol w="4401675">
                  <a:extLst>
                    <a:ext uri="{9D8B030D-6E8A-4147-A177-3AD203B41FA5}">
                      <a16:colId xmlns:a16="http://schemas.microsoft.com/office/drawing/2014/main" val="1299949901"/>
                    </a:ext>
                  </a:extLst>
                </a:gridCol>
                <a:gridCol w="1196107">
                  <a:extLst>
                    <a:ext uri="{9D8B030D-6E8A-4147-A177-3AD203B41FA5}">
                      <a16:colId xmlns:a16="http://schemas.microsoft.com/office/drawing/2014/main" val="3091821553"/>
                    </a:ext>
                  </a:extLst>
                </a:gridCol>
                <a:gridCol w="4401675">
                  <a:extLst>
                    <a:ext uri="{9D8B030D-6E8A-4147-A177-3AD203B41FA5}">
                      <a16:colId xmlns:a16="http://schemas.microsoft.com/office/drawing/2014/main" val="560206349"/>
                    </a:ext>
                  </a:extLst>
                </a:gridCol>
              </a:tblGrid>
              <a:tr h="370840">
                <a:tc gridSpan="2">
                  <a:txBody>
                    <a:bodyPr/>
                    <a:lstStyle/>
                    <a:p>
                      <a:pPr algn="ctr"/>
                      <a:r>
                        <a:rPr lang="en-US" sz="1600">
                          <a:solidFill>
                            <a:sysClr val="windowText" lastClr="000000"/>
                          </a:solidFill>
                        </a:rPr>
                        <a:t>Command Mode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lang="en-US" sz="160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2A91"/>
                    </a:solidFill>
                  </a:tcPr>
                </a:tc>
                <a:tc gridSpan="2">
                  <a:txBody>
                    <a:bodyPr/>
                    <a:lstStyle/>
                    <a:p>
                      <a:pPr algn="ctr"/>
                      <a:r>
                        <a:rPr lang="en-US" sz="1600">
                          <a:solidFill>
                            <a:sysClr val="windowText" lastClr="000000"/>
                          </a:solidFill>
                        </a:rPr>
                        <a:t>Ex Mode (Colon Commands)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60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F2A91"/>
                    </a:solidFill>
                  </a:tcPr>
                </a:tc>
                <a:extLst>
                  <a:ext uri="{0D108BD9-81ED-4DB2-BD59-A6C34878D82A}">
                    <a16:rowId xmlns:a16="http://schemas.microsoft.com/office/drawing/2014/main" val="3787029840"/>
                  </a:ext>
                </a:extLst>
              </a:tr>
              <a:tr h="370840">
                <a:tc>
                  <a:txBody>
                    <a:bodyPr/>
                    <a:lstStyle/>
                    <a:p>
                      <a:pPr algn="ctr"/>
                      <a:r>
                        <a:rPr lang="en-US" sz="1600">
                          <a:solidFill>
                            <a:sysClr val="windowText" lastClr="000000"/>
                          </a:solidFill>
                        </a:rPr>
                        <a:t>Keystroke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600">
                          <a:solidFill>
                            <a:sysClr val="windowText" lastClr="000000"/>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a:solidFill>
                            <a:sysClr val="windowText" lastClr="000000"/>
                          </a:solidFill>
                        </a:rPr>
                        <a:t>Keystroke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a:solidFill>
                            <a:sysClr val="windowText" lastClr="000000"/>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1342831"/>
                  </a:ext>
                </a:extLst>
              </a:tr>
              <a:tr h="370840">
                <a:tc>
                  <a:txBody>
                    <a:bodyPr/>
                    <a:lstStyle/>
                    <a:p>
                      <a:pPr algn="ctr"/>
                      <a:r>
                        <a:rPr lang="en-US" sz="1600" b="1">
                          <a:latin typeface="Courier New" panose="02070309020205020404" pitchFamily="49" charset="0"/>
                          <a:cs typeface="Courier New" panose="02070309020205020404" pitchFamily="49" charset="0"/>
                        </a:rPr>
                        <a: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left one character.</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:x</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a:t>Write buffer to file and quit editor.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6292407"/>
                  </a:ext>
                </a:extLst>
              </a:tr>
              <a:tr h="370840">
                <a:tc>
                  <a:txBody>
                    <a:bodyPr/>
                    <a:lstStyle/>
                    <a:p>
                      <a:pPr algn="ctr"/>
                      <a:r>
                        <a:rPr lang="en-US" sz="1600" b="1">
                          <a:latin typeface="Courier New" panose="02070309020205020404" pitchFamily="49" charset="0"/>
                          <a:cs typeface="Courier New" panose="02070309020205020404" pitchFamily="49" charset="0"/>
                        </a:rPr>
                        <a:t>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right one character.</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a:t>
                      </a:r>
                      <a:r>
                        <a:rPr lang="en-US" sz="1600" b="1" err="1">
                          <a:latin typeface="Courier New" panose="02070309020205020404" pitchFamily="49" charset="0"/>
                          <a:cs typeface="Courier New" panose="02070309020205020404" pitchFamily="49" charset="0"/>
                        </a:rPr>
                        <a:t>wq</a:t>
                      </a:r>
                      <a:endParaRPr lang="en-US" sz="1600" b="1">
                        <a:latin typeface="Courier New" panose="02070309020205020404" pitchFamily="49" charset="0"/>
                        <a:cs typeface="Courier New" panose="02070309020205020404" pitchFamily="49"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Write buffer to file and quit editor.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617141"/>
                  </a:ext>
                </a:extLst>
              </a:tr>
              <a:tr h="370840">
                <a:tc>
                  <a:txBody>
                    <a:bodyPr/>
                    <a:lstStyle/>
                    <a:p>
                      <a:pPr algn="ctr"/>
                      <a:r>
                        <a:rPr lang="en-US" sz="1600" b="1">
                          <a:latin typeface="Courier New" panose="02070309020205020404" pitchFamily="49" charset="0"/>
                          <a:cs typeface="Courier New" panose="02070309020205020404" pitchFamily="49" charset="0"/>
                        </a:rPr>
                        <a:t>j</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down one line.</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a:t>
                      </a:r>
                      <a:r>
                        <a:rPr lang="en-US" sz="1600" b="1" err="1">
                          <a:latin typeface="Courier New" panose="02070309020205020404" pitchFamily="49" charset="0"/>
                          <a:cs typeface="Courier New" panose="02070309020205020404" pitchFamily="49" charset="0"/>
                        </a:rPr>
                        <a:t>wq</a:t>
                      </a:r>
                      <a:r>
                        <a:rPr lang="en-US" sz="1600" b="1">
                          <a:latin typeface="Courier New" panose="02070309020205020404" pitchFamily="49" charset="0"/>
                          <a:cs typeface="Courier New" panose="02070309020205020404" pitchFamily="49" charset="0"/>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a:t>Write buffer to file and quit editor.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323185"/>
                  </a:ext>
                </a:extLst>
              </a:tr>
              <a:tr h="370840">
                <a:tc>
                  <a:txBody>
                    <a:bodyPr/>
                    <a:lstStyle/>
                    <a:p>
                      <a:pPr algn="ctr"/>
                      <a:r>
                        <a:rPr lang="en-US" sz="1600" b="1">
                          <a:latin typeface="Courier New" panose="02070309020205020404" pitchFamily="49" charset="0"/>
                          <a:cs typeface="Courier New" panose="02070309020205020404" pitchFamily="49" charset="0"/>
                        </a:rPr>
                        <a:t>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up one line.</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:w</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a:t>Write buffer to file and stay in editor.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85534798"/>
                  </a:ext>
                </a:extLst>
              </a:tr>
              <a:tr h="370840">
                <a:tc>
                  <a:txBody>
                    <a:bodyPr/>
                    <a:lstStyle/>
                    <a:p>
                      <a:pPr algn="ctr"/>
                      <a:r>
                        <a:rPr lang="en-US" sz="1600" b="1">
                          <a:latin typeface="Courier New" panose="02070309020205020404" pitchFamily="49" charset="0"/>
                          <a:cs typeface="Courier New" panose="02070309020205020404" pitchFamily="49" charset="0"/>
                        </a:rPr>
                        <a:t>w</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forward one word to front of next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:w!</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a:t>Write buffer to file and stay in editor.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52232131"/>
                  </a:ext>
                </a:extLst>
              </a:tr>
              <a:tr h="370840">
                <a:tc>
                  <a:txBody>
                    <a:bodyPr/>
                    <a:lstStyle/>
                    <a:p>
                      <a:pPr algn="ctr"/>
                      <a:r>
                        <a:rPr lang="en-US" sz="1600" b="1">
                          <a:latin typeface="Courier New" panose="02070309020205020404" pitchFamily="49" charset="0"/>
                          <a:cs typeface="Courier New" panose="02070309020205020404" pitchFamily="49" charset="0"/>
                        </a:rPr>
                        <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to end of current word.</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:q</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a:t>Quit editor without writing buffer to file.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51727976"/>
                  </a:ext>
                </a:extLst>
              </a:tr>
              <a:tr h="370840">
                <a:tc>
                  <a:txBody>
                    <a:bodyPr/>
                    <a:lstStyle/>
                    <a:p>
                      <a:pPr algn="ctr"/>
                      <a:r>
                        <a:rPr lang="en-US" sz="1600" b="1">
                          <a:latin typeface="Courier New" panose="02070309020205020404" pitchFamily="49" charset="0"/>
                          <a:cs typeface="Courier New" panose="02070309020205020404" pitchFamily="49" charset="0"/>
                        </a:rPr>
                        <a:t>b</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backward one word.</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b="1">
                          <a:latin typeface="Courier New" panose="02070309020205020404" pitchFamily="49" charset="0"/>
                          <a:cs typeface="Courier New" panose="02070309020205020404" pitchFamily="49" charset="0"/>
                        </a:rPr>
                        <a:t>:q!</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a:t>Quit editor without writing buffer to file.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0273588"/>
                  </a:ext>
                </a:extLst>
              </a:tr>
              <a:tr h="370840">
                <a:tc>
                  <a:txBody>
                    <a:bodyPr/>
                    <a:lstStyle/>
                    <a:p>
                      <a:pPr algn="ctr"/>
                      <a:r>
                        <a:rPr lang="en-US" sz="1600" b="1">
                          <a:latin typeface="Courier New" panose="02070309020205020404" pitchFamily="49" charset="0"/>
                          <a:cs typeface="Courier New" panose="02070309020205020404" pitchFamily="49"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to beginning of line.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6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2547410"/>
                  </a:ext>
                </a:extLst>
              </a:tr>
              <a:tr h="370840">
                <a:tc>
                  <a:txBody>
                    <a:bodyPr/>
                    <a:lstStyle/>
                    <a:p>
                      <a:pPr algn="ctr"/>
                      <a:r>
                        <a:rPr lang="en-US" sz="1600" b="1">
                          <a:latin typeface="Courier New" panose="02070309020205020404" pitchFamily="49" charset="0"/>
                          <a:cs typeface="Courier New" panose="02070309020205020404" pitchFamily="49"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to end of line.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6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2575238"/>
                  </a:ext>
                </a:extLst>
              </a:tr>
              <a:tr h="370840">
                <a:tc>
                  <a:txBody>
                    <a:bodyPr/>
                    <a:lstStyle/>
                    <a:p>
                      <a:pPr algn="ctr"/>
                      <a:r>
                        <a:rPr lang="en-US" sz="1600" b="1">
                          <a:latin typeface="Courier New" panose="02070309020205020404" pitchFamily="49" charset="0"/>
                          <a:cs typeface="Courier New" panose="02070309020205020404" pitchFamily="49" charset="0"/>
                        </a:rPr>
                        <a:t>gg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to file’s first line.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6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49042171"/>
                  </a:ext>
                </a:extLst>
              </a:tr>
              <a:tr h="370840">
                <a:tc>
                  <a:txBody>
                    <a:bodyPr/>
                    <a:lstStyle/>
                    <a:p>
                      <a:pPr algn="ctr"/>
                      <a:r>
                        <a:rPr lang="en-US" sz="1600" b="1">
                          <a:latin typeface="Courier New" panose="02070309020205020404" pitchFamily="49" charset="0"/>
                          <a:cs typeface="Courier New" panose="02070309020205020404" pitchFamily="49" charset="0"/>
                        </a:rPr>
                        <a:t>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a:t>Move cursor to file’s last line.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6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64809887"/>
                  </a:ext>
                </a:extLst>
              </a:tr>
            </a:tbl>
          </a:graphicData>
        </a:graphic>
      </p:graphicFrame>
      <p:sp>
        <p:nvSpPr>
          <p:cNvPr id="3" name="TextBox 2">
            <a:extLst>
              <a:ext uri="{FF2B5EF4-FFF2-40B4-BE49-F238E27FC236}">
                <a16:creationId xmlns:a16="http://schemas.microsoft.com/office/drawing/2014/main" id="{93B0DECC-5242-81A1-7B1E-9DBA1FD898CF}"/>
              </a:ext>
            </a:extLst>
          </p:cNvPr>
          <p:cNvSpPr txBox="1"/>
          <p:nvPr/>
        </p:nvSpPr>
        <p:spPr>
          <a:xfrm>
            <a:off x="10982227" y="3167390"/>
            <a:ext cx="1077798" cy="523220"/>
          </a:xfrm>
          <a:prstGeom prst="rect">
            <a:avLst/>
          </a:prstGeom>
          <a:noFill/>
          <a:ln w="19050">
            <a:solidFill>
              <a:srgbClr val="7F2A91"/>
            </a:solidFill>
          </a:ln>
        </p:spPr>
        <p:txBody>
          <a:bodyPr wrap="square" rtlCol="0">
            <a:spAutoFit/>
          </a:bodyPr>
          <a:lstStyle/>
          <a:p>
            <a:r>
              <a:rPr lang="en-US"/>
              <a:t>overrides protections</a:t>
            </a:r>
          </a:p>
        </p:txBody>
      </p:sp>
      <p:cxnSp>
        <p:nvCxnSpPr>
          <p:cNvPr id="9" name="Straight Arrow Connector 8">
            <a:extLst>
              <a:ext uri="{FF2B5EF4-FFF2-40B4-BE49-F238E27FC236}">
                <a16:creationId xmlns:a16="http://schemas.microsoft.com/office/drawing/2014/main" id="{838D1DEA-F6F0-9A7E-5B91-459F547596A0}"/>
              </a:ext>
              <a:ext uri="{C183D7F6-B498-43B3-948B-1728B52AA6E4}">
                <adec:decorative xmlns:adec="http://schemas.microsoft.com/office/drawing/2017/decorative" val="1"/>
              </a:ext>
            </a:extLst>
          </p:cNvPr>
          <p:cNvCxnSpPr>
            <a:cxnSpLocks/>
          </p:cNvCxnSpPr>
          <p:nvPr/>
        </p:nvCxnSpPr>
        <p:spPr>
          <a:xfrm flipH="1" flipV="1">
            <a:off x="10415833" y="3007151"/>
            <a:ext cx="566394" cy="160239"/>
          </a:xfrm>
          <a:prstGeom prst="straightConnector1">
            <a:avLst/>
          </a:prstGeom>
          <a:ln w="28575">
            <a:solidFill>
              <a:srgbClr val="7F2A9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2232A1F-9D6C-DA99-0EA9-920251243493}"/>
              </a:ext>
              <a:ext uri="{C183D7F6-B498-43B3-948B-1728B52AA6E4}">
                <adec:decorative xmlns:adec="http://schemas.microsoft.com/office/drawing/2017/decorative" val="1"/>
              </a:ext>
            </a:extLst>
          </p:cNvPr>
          <p:cNvCxnSpPr>
            <a:cxnSpLocks/>
            <a:stCxn id="3" idx="1"/>
          </p:cNvCxnSpPr>
          <p:nvPr/>
        </p:nvCxnSpPr>
        <p:spPr>
          <a:xfrm flipH="1">
            <a:off x="10681354" y="3429000"/>
            <a:ext cx="300873" cy="348563"/>
          </a:xfrm>
          <a:prstGeom prst="straightConnector1">
            <a:avLst/>
          </a:prstGeom>
          <a:ln w="28575">
            <a:solidFill>
              <a:srgbClr val="7F2A9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0C728319-3B76-6E46-F880-1944278869BD}"/>
              </a:ext>
              <a:ext uri="{C183D7F6-B498-43B3-948B-1728B52AA6E4}">
                <adec:decorative xmlns:adec="http://schemas.microsoft.com/office/drawing/2017/decorative" val="1"/>
              </a:ext>
            </a:extLst>
          </p:cNvPr>
          <p:cNvCxnSpPr>
            <a:cxnSpLocks/>
            <a:stCxn id="3" idx="2"/>
          </p:cNvCxnSpPr>
          <p:nvPr/>
        </p:nvCxnSpPr>
        <p:spPr>
          <a:xfrm flipH="1">
            <a:off x="10831790" y="3690610"/>
            <a:ext cx="689336" cy="826857"/>
          </a:xfrm>
          <a:prstGeom prst="straightConnector1">
            <a:avLst/>
          </a:prstGeom>
          <a:ln w="28575">
            <a:solidFill>
              <a:srgbClr val="7F2A91"/>
            </a:solidFill>
            <a:tailEnd type="triangle"/>
          </a:ln>
        </p:spPr>
        <p:style>
          <a:lnRef idx="1">
            <a:schemeClr val="accent1"/>
          </a:lnRef>
          <a:fillRef idx="0">
            <a:schemeClr val="accent1"/>
          </a:fillRef>
          <a:effectRef idx="0">
            <a:schemeClr val="accent1"/>
          </a:effectRef>
          <a:fontRef idx="minor">
            <a:schemeClr val="tx1"/>
          </a:fontRef>
        </p:style>
      </p:cxnSp>
      <p:sp>
        <p:nvSpPr>
          <p:cNvPr id="14" name="Star: 12 Points 13">
            <a:extLst>
              <a:ext uri="{FF2B5EF4-FFF2-40B4-BE49-F238E27FC236}">
                <a16:creationId xmlns:a16="http://schemas.microsoft.com/office/drawing/2014/main" id="{D3C333D6-8D8A-5F96-7A62-5079CB6FAB36}"/>
              </a:ext>
            </a:extLst>
          </p:cNvPr>
          <p:cNvSpPr/>
          <p:nvPr/>
        </p:nvSpPr>
        <p:spPr>
          <a:xfrm rot="199820">
            <a:off x="4358241" y="4517467"/>
            <a:ext cx="4031613" cy="2340533"/>
          </a:xfrm>
          <a:prstGeom prst="star12">
            <a:avLst>
              <a:gd name="adj" fmla="val 39917"/>
            </a:avLst>
          </a:prstGeom>
          <a:solidFill>
            <a:schemeClr val="bg1">
              <a:alpha val="60000"/>
            </a:schemeClr>
          </a:solidFill>
          <a:ln>
            <a:solidFill>
              <a:srgbClr val="7F2A9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It is most popular to use Command Mode to navigate a file before entering text.</a:t>
            </a:r>
          </a:p>
        </p:txBody>
      </p:sp>
    </p:spTree>
    <p:extLst>
      <p:ext uri="{BB962C8B-B14F-4D97-AF65-F5344CB8AC3E}">
        <p14:creationId xmlns:p14="http://schemas.microsoft.com/office/powerpoint/2010/main" val="135161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04750-AD92-1B17-9479-D0EEABAB3088}"/>
              </a:ext>
            </a:extLst>
          </p:cNvPr>
          <p:cNvSpPr>
            <a:spLocks noGrp="1"/>
          </p:cNvSpPr>
          <p:nvPr>
            <p:ph type="title"/>
          </p:nvPr>
        </p:nvSpPr>
        <p:spPr>
          <a:xfrm>
            <a:off x="838200" y="365126"/>
            <a:ext cx="10515600" cy="907084"/>
          </a:xfrm>
        </p:spPr>
        <p:txBody>
          <a:bodyPr/>
          <a:lstStyle/>
          <a:p>
            <a:r>
              <a:rPr lang="en-US">
                <a:latin typeface="+mj-lt"/>
              </a:rPr>
              <a:t>Stream Editors</a:t>
            </a:r>
          </a:p>
        </p:txBody>
      </p:sp>
      <p:sp>
        <p:nvSpPr>
          <p:cNvPr id="3" name="Text Placeholder 2">
            <a:extLst>
              <a:ext uri="{FF2B5EF4-FFF2-40B4-BE49-F238E27FC236}">
                <a16:creationId xmlns:a16="http://schemas.microsoft.com/office/drawing/2014/main" id="{FDD7ECB0-BD31-2384-A969-AB5DA0E7C836}"/>
              </a:ext>
            </a:extLst>
          </p:cNvPr>
          <p:cNvSpPr>
            <a:spLocks noGrp="1"/>
          </p:cNvSpPr>
          <p:nvPr>
            <p:ph type="body" idx="1"/>
          </p:nvPr>
        </p:nvSpPr>
        <p:spPr>
          <a:xfrm>
            <a:off x="838200" y="1272210"/>
            <a:ext cx="10515600" cy="4880112"/>
          </a:xfrm>
        </p:spPr>
        <p:txBody>
          <a:bodyPr>
            <a:normAutofit/>
          </a:bodyPr>
          <a:lstStyle/>
          <a:p>
            <a:pPr>
              <a:buSzPct val="100000"/>
            </a:pPr>
            <a:r>
              <a:rPr lang="en-US" dirty="0"/>
              <a:t>Once files have been created, stream editors can change the way text looks on a standard output – the screen</a:t>
            </a:r>
          </a:p>
          <a:p>
            <a:pPr>
              <a:buSzPct val="100000"/>
            </a:pPr>
            <a:r>
              <a:rPr lang="en-US" dirty="0"/>
              <a:t>Stream editors can range from simple to complex and range from changing words in text to helping sort large text outputs into more manageable chunks</a:t>
            </a:r>
          </a:p>
          <a:p>
            <a:pPr>
              <a:buSzPct val="100000"/>
            </a:pPr>
            <a:r>
              <a:rPr lang="en-US" dirty="0"/>
              <a:t>The stream editors we will discuss are:</a:t>
            </a:r>
          </a:p>
          <a:p>
            <a:pPr lvl="1">
              <a:buFont typeface="Arial" panose="020B0604020202020204" pitchFamily="34" charset="0"/>
              <a:buChar char="•"/>
            </a:pPr>
            <a:r>
              <a:rPr lang="en-US" b="1" dirty="0" err="1">
                <a:latin typeface="Courier New" panose="02070309020205020404" pitchFamily="49" charset="0"/>
                <a:cs typeface="Courier New" panose="02070309020205020404" pitchFamily="49" charset="0"/>
              </a:rPr>
              <a:t>printf</a:t>
            </a:r>
            <a:endParaRPr lang="en-US" b="1" dirty="0">
              <a:latin typeface="Courier New" panose="02070309020205020404" pitchFamily="49" charset="0"/>
              <a:cs typeface="Courier New" panose="02070309020205020404" pitchFamily="49" charset="0"/>
            </a:endParaRPr>
          </a:p>
          <a:p>
            <a:pPr lvl="1">
              <a:buFont typeface="Arial" panose="020B0604020202020204" pitchFamily="34" charset="0"/>
              <a:buChar char="•"/>
            </a:pPr>
            <a:r>
              <a:rPr lang="en-US" b="1" dirty="0">
                <a:latin typeface="Courier New"/>
                <a:cs typeface="Courier New"/>
              </a:rPr>
              <a:t>sed</a:t>
            </a:r>
          </a:p>
          <a:p>
            <a:pPr lvl="1">
              <a:buFont typeface="Arial" panose="020B0604020202020204" pitchFamily="34" charset="0"/>
              <a:buChar char="•"/>
            </a:pPr>
            <a:r>
              <a:rPr lang="en-US" b="1" dirty="0">
                <a:latin typeface="Courier New"/>
                <a:cs typeface="Courier New"/>
              </a:rPr>
              <a:t>awk</a:t>
            </a:r>
          </a:p>
        </p:txBody>
      </p:sp>
    </p:spTree>
    <p:extLst>
      <p:ext uri="{BB962C8B-B14F-4D97-AF65-F5344CB8AC3E}">
        <p14:creationId xmlns:p14="http://schemas.microsoft.com/office/powerpoint/2010/main" val="181336587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8" ma:contentTypeDescription="Create a new document." ma:contentTypeScope="" ma:versionID="d0ebfec1acd51d18f7d4bb257a18e8fd">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3a8d0347e3faf1c6e5ac7aff2bdfefe6"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2EE3E6-BDF2-4003-B805-89E2EE33BBDF}">
  <ds:schemaRefs>
    <ds:schemaRef ds:uri="1cfa8f96-892a-4f27-bb0a-8631ca5745ca"/>
    <ds:schemaRef ds:uri="78fbef2b-ea79-41a1-9651-c56e3f5414e7"/>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D8C407B-E106-45D9-AC3C-8EC89866CC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44F407-D1A6-437C-906B-E178843A76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TotalTime>
  <Words>1471</Words>
  <Application>Microsoft Office PowerPoint</Application>
  <PresentationFormat>Widescreen</PresentationFormat>
  <Paragraphs>198</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Circe Light</vt:lpstr>
      <vt:lpstr>Courier New</vt:lpstr>
      <vt:lpstr>Office Theme</vt:lpstr>
      <vt:lpstr>1.2.1 – File Editing</vt:lpstr>
      <vt:lpstr>Text Editing</vt:lpstr>
      <vt:lpstr>Nano Editor</vt:lpstr>
      <vt:lpstr>Nano Editor Anatomy</vt:lpstr>
      <vt:lpstr>Nano Shortcuts</vt:lpstr>
      <vt:lpstr>Vi or Vim Editor</vt:lpstr>
      <vt:lpstr>The Three Modes Vi or Vim Editor</vt:lpstr>
      <vt:lpstr>Vi(m) Shortcuts</vt:lpstr>
      <vt:lpstr>Stream Editors</vt:lpstr>
      <vt:lpstr>printf</vt:lpstr>
      <vt:lpstr>printf Format Options</vt:lpstr>
      <vt:lpstr>sed</vt:lpstr>
      <vt:lpstr>sed Commonly Used Options</vt:lpstr>
      <vt:lpstr>awk</vt:lpstr>
      <vt:lpstr>awk Commonly Used Options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Joe Cusack</cp:lastModifiedBy>
  <cp:revision>70</cp:revision>
  <dcterms:created xsi:type="dcterms:W3CDTF">2019-04-17T19:12:48Z</dcterms:created>
  <dcterms:modified xsi:type="dcterms:W3CDTF">2024-11-06T01:55:50Z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4044400</vt:r8>
  </property>
  <property fmtid="{D5CDD505-2E9C-101B-9397-08002B2CF9AE}" pid="4" name="MediaServiceImageTags">
    <vt:lpwstr/>
  </property>
</Properties>
</file>